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6" r:id="rId5"/>
    <p:sldMasterId id="214748368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y="5143500" cx="9144000"/>
  <p:notesSz cx="6858000" cy="9144000"/>
  <p:embeddedFontLst>
    <p:embeddedFont>
      <p:font typeface="Dosis"/>
      <p:regular r:id="rId26"/>
      <p:bold r:id="rId27"/>
    </p:embeddedFont>
    <p:embeddedFont>
      <p:font typeface="Raleway"/>
      <p:regular r:id="rId28"/>
      <p:bold r:id="rId29"/>
      <p:italic r:id="rId30"/>
      <p:boldItalic r:id="rId31"/>
    </p:embeddedFont>
    <p:embeddedFont>
      <p:font typeface="Roboto Thin"/>
      <p:regular r:id="rId32"/>
      <p:bold r:id="rId33"/>
      <p:italic r:id="rId34"/>
      <p:boldItalic r:id="rId35"/>
    </p:embeddedFont>
    <p:embeddedFont>
      <p:font typeface="Staatliches"/>
      <p:regular r:id="rId36"/>
    </p:embeddedFont>
    <p:embeddedFont>
      <p:font typeface="Roboto Medium"/>
      <p:regular r:id="rId37"/>
      <p:bold r:id="rId38"/>
      <p:italic r:id="rId39"/>
      <p:boldItalic r:id="rId40"/>
    </p:embeddedFont>
    <p:embeddedFont>
      <p:font typeface="Fira Sans Extra Condensed Medium"/>
      <p:regular r:id="rId41"/>
      <p:bold r:id="rId42"/>
      <p:italic r:id="rId43"/>
      <p:boldItalic r:id="rId44"/>
    </p:embeddedFont>
    <p:embeddedFont>
      <p:font typeface="Raleway Medium"/>
      <p:regular r:id="rId45"/>
      <p:bold r:id="rId46"/>
      <p:italic r:id="rId47"/>
      <p:boldItalic r:id="rId48"/>
    </p:embeddedFont>
    <p:embeddedFont>
      <p:font typeface="Advent Pro"/>
      <p:regular r:id="rId49"/>
      <p:bold r:id="rId50"/>
    </p:embeddedFont>
    <p:embeddedFont>
      <p:font typeface="Fira Sans Condensed ExtraLight"/>
      <p:regular r:id="rId51"/>
      <p:bold r:id="rId52"/>
      <p:italic r:id="rId53"/>
      <p:boldItalic r:id="rId54"/>
    </p:embeddedFont>
    <p:embeddedFont>
      <p:font typeface="Dosis Light"/>
      <p:regular r:id="rId55"/>
      <p:bold r:id="rId56"/>
    </p:embeddedFont>
    <p:embeddedFont>
      <p:font typeface="Roboto"/>
      <p:regular r:id="rId57"/>
      <p:bold r:id="rId58"/>
      <p:italic r:id="rId59"/>
      <p:boldItalic r:id="rId60"/>
    </p:embeddedFont>
    <p:embeddedFont>
      <p:font typeface="Lato"/>
      <p:regular r:id="rId61"/>
      <p:bold r:id="rId62"/>
      <p:italic r:id="rId63"/>
      <p:boldItalic r:id="rId64"/>
    </p:embeddedFont>
    <p:embeddedFont>
      <p:font typeface="Abel"/>
      <p:regular r:id="rId65"/>
    </p:embeddedFont>
    <p:embeddedFont>
      <p:font typeface="Squada One"/>
      <p:regular r:id="rId66"/>
    </p:embeddedFont>
    <p:embeddedFont>
      <p:font typeface="Livvic"/>
      <p:regular r:id="rId67"/>
      <p:bold r:id="rId68"/>
      <p:italic r:id="rId69"/>
      <p:boldItalic r:id="rId70"/>
    </p:embeddedFont>
    <p:embeddedFont>
      <p:font typeface="Josefin Sans"/>
      <p:regular r:id="rId71"/>
      <p:bold r:id="rId72"/>
      <p:italic r:id="rId73"/>
      <p:boldItalic r:id="rId74"/>
    </p:embeddedFont>
    <p:embeddedFont>
      <p:font typeface="Advent Pro Light"/>
      <p:regular r:id="rId75"/>
      <p:bold r:id="rId76"/>
    </p:embeddedFont>
    <p:embeddedFont>
      <p:font typeface="Oswald"/>
      <p:regular r:id="rId77"/>
      <p:bold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79" roundtripDataSignature="AMtx7mj9IUsdGLO96KhmnNIcyt/xs+9q8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edium-boldItalic.fntdata"/><Relationship Id="rId42" Type="http://schemas.openxmlformats.org/officeDocument/2006/relationships/font" Target="fonts/FiraSansExtraCondensedMedium-bold.fntdata"/><Relationship Id="rId41" Type="http://schemas.openxmlformats.org/officeDocument/2006/relationships/font" Target="fonts/FiraSansExtraCondensedMedium-regular.fntdata"/><Relationship Id="rId44" Type="http://schemas.openxmlformats.org/officeDocument/2006/relationships/font" Target="fonts/FiraSansExtraCondensedMedium-boldItalic.fntdata"/><Relationship Id="rId43" Type="http://schemas.openxmlformats.org/officeDocument/2006/relationships/font" Target="fonts/FiraSansExtraCondensedMedium-italic.fntdata"/><Relationship Id="rId46" Type="http://schemas.openxmlformats.org/officeDocument/2006/relationships/font" Target="fonts/RalewayMedium-bold.fntdata"/><Relationship Id="rId45" Type="http://schemas.openxmlformats.org/officeDocument/2006/relationships/font" Target="fonts/RalewayMedium-regular.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RalewayMedium-boldItalic.fntdata"/><Relationship Id="rId47" Type="http://schemas.openxmlformats.org/officeDocument/2006/relationships/font" Target="fonts/RalewayMedium-italic.fntdata"/><Relationship Id="rId49" Type="http://schemas.openxmlformats.org/officeDocument/2006/relationships/font" Target="fonts/AdventPro-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JosefinSans-italic.fntdata"/><Relationship Id="rId72" Type="http://schemas.openxmlformats.org/officeDocument/2006/relationships/font" Target="fonts/JosefinSans-bold.fntdata"/><Relationship Id="rId31" Type="http://schemas.openxmlformats.org/officeDocument/2006/relationships/font" Target="fonts/Raleway-boldItalic.fntdata"/><Relationship Id="rId75" Type="http://schemas.openxmlformats.org/officeDocument/2006/relationships/font" Target="fonts/AdventProLight-regular.fntdata"/><Relationship Id="rId30" Type="http://schemas.openxmlformats.org/officeDocument/2006/relationships/font" Target="fonts/Raleway-italic.fntdata"/><Relationship Id="rId74" Type="http://schemas.openxmlformats.org/officeDocument/2006/relationships/font" Target="fonts/JosefinSans-boldItalic.fntdata"/><Relationship Id="rId33" Type="http://schemas.openxmlformats.org/officeDocument/2006/relationships/font" Target="fonts/RobotoThin-bold.fntdata"/><Relationship Id="rId77" Type="http://schemas.openxmlformats.org/officeDocument/2006/relationships/font" Target="fonts/Oswald-regular.fntdata"/><Relationship Id="rId32" Type="http://schemas.openxmlformats.org/officeDocument/2006/relationships/font" Target="fonts/RobotoThin-regular.fntdata"/><Relationship Id="rId76" Type="http://schemas.openxmlformats.org/officeDocument/2006/relationships/font" Target="fonts/AdventProLight-bold.fntdata"/><Relationship Id="rId35" Type="http://schemas.openxmlformats.org/officeDocument/2006/relationships/font" Target="fonts/RobotoThin-boldItalic.fntdata"/><Relationship Id="rId79" Type="http://customschemas.google.com/relationships/presentationmetadata" Target="metadata"/><Relationship Id="rId34" Type="http://schemas.openxmlformats.org/officeDocument/2006/relationships/font" Target="fonts/RobotoThin-italic.fntdata"/><Relationship Id="rId78" Type="http://schemas.openxmlformats.org/officeDocument/2006/relationships/font" Target="fonts/Oswald-bold.fntdata"/><Relationship Id="rId71" Type="http://schemas.openxmlformats.org/officeDocument/2006/relationships/font" Target="fonts/JosefinSans-regular.fntdata"/><Relationship Id="rId70" Type="http://schemas.openxmlformats.org/officeDocument/2006/relationships/font" Target="fonts/Livvic-boldItalic.fntdata"/><Relationship Id="rId37" Type="http://schemas.openxmlformats.org/officeDocument/2006/relationships/font" Target="fonts/RobotoMedium-regular.fntdata"/><Relationship Id="rId36" Type="http://schemas.openxmlformats.org/officeDocument/2006/relationships/font" Target="fonts/Staatliches-regular.fntdata"/><Relationship Id="rId39" Type="http://schemas.openxmlformats.org/officeDocument/2006/relationships/font" Target="fonts/RobotoMedium-italic.fntdata"/><Relationship Id="rId38" Type="http://schemas.openxmlformats.org/officeDocument/2006/relationships/font" Target="fonts/RobotoMedium-bold.fntdata"/><Relationship Id="rId62" Type="http://schemas.openxmlformats.org/officeDocument/2006/relationships/font" Target="fonts/Lato-bold.fntdata"/><Relationship Id="rId61" Type="http://schemas.openxmlformats.org/officeDocument/2006/relationships/font" Target="fonts/Lato-regular.fntdata"/><Relationship Id="rId20" Type="http://schemas.openxmlformats.org/officeDocument/2006/relationships/slide" Target="slides/slide13.xml"/><Relationship Id="rId64" Type="http://schemas.openxmlformats.org/officeDocument/2006/relationships/font" Target="fonts/Lato-boldItalic.fntdata"/><Relationship Id="rId63" Type="http://schemas.openxmlformats.org/officeDocument/2006/relationships/font" Target="fonts/Lato-italic.fntdata"/><Relationship Id="rId22" Type="http://schemas.openxmlformats.org/officeDocument/2006/relationships/slide" Target="slides/slide15.xml"/><Relationship Id="rId66" Type="http://schemas.openxmlformats.org/officeDocument/2006/relationships/font" Target="fonts/SquadaOne-regular.fntdata"/><Relationship Id="rId21" Type="http://schemas.openxmlformats.org/officeDocument/2006/relationships/slide" Target="slides/slide14.xml"/><Relationship Id="rId65" Type="http://schemas.openxmlformats.org/officeDocument/2006/relationships/font" Target="fonts/Abel-regular.fntdata"/><Relationship Id="rId24" Type="http://schemas.openxmlformats.org/officeDocument/2006/relationships/slide" Target="slides/slide17.xml"/><Relationship Id="rId68" Type="http://schemas.openxmlformats.org/officeDocument/2006/relationships/font" Target="fonts/Livvic-bold.fntdata"/><Relationship Id="rId23" Type="http://schemas.openxmlformats.org/officeDocument/2006/relationships/slide" Target="slides/slide16.xml"/><Relationship Id="rId67" Type="http://schemas.openxmlformats.org/officeDocument/2006/relationships/font" Target="fonts/Livvic-regular.fntdata"/><Relationship Id="rId60" Type="http://schemas.openxmlformats.org/officeDocument/2006/relationships/font" Target="fonts/Roboto-boldItalic.fntdata"/><Relationship Id="rId26" Type="http://schemas.openxmlformats.org/officeDocument/2006/relationships/font" Target="fonts/Dosis-regular.fntdata"/><Relationship Id="rId25" Type="http://schemas.openxmlformats.org/officeDocument/2006/relationships/slide" Target="slides/slide18.xml"/><Relationship Id="rId69" Type="http://schemas.openxmlformats.org/officeDocument/2006/relationships/font" Target="fonts/Livvic-italic.fntdata"/><Relationship Id="rId28" Type="http://schemas.openxmlformats.org/officeDocument/2006/relationships/font" Target="fonts/Raleway-regular.fntdata"/><Relationship Id="rId27" Type="http://schemas.openxmlformats.org/officeDocument/2006/relationships/font" Target="fonts/Dosis-bold.fntdata"/><Relationship Id="rId29" Type="http://schemas.openxmlformats.org/officeDocument/2006/relationships/font" Target="fonts/Raleway-bold.fntdata"/><Relationship Id="rId51" Type="http://schemas.openxmlformats.org/officeDocument/2006/relationships/font" Target="fonts/FiraSansCondensedExtraLight-regular.fntdata"/><Relationship Id="rId50" Type="http://schemas.openxmlformats.org/officeDocument/2006/relationships/font" Target="fonts/AdventPro-bold.fntdata"/><Relationship Id="rId53" Type="http://schemas.openxmlformats.org/officeDocument/2006/relationships/font" Target="fonts/FiraSansCondensedExtraLight-italic.fntdata"/><Relationship Id="rId52" Type="http://schemas.openxmlformats.org/officeDocument/2006/relationships/font" Target="fonts/FiraSansCondensedExtraLight-bold.fntdata"/><Relationship Id="rId11" Type="http://schemas.openxmlformats.org/officeDocument/2006/relationships/slide" Target="slides/slide4.xml"/><Relationship Id="rId55" Type="http://schemas.openxmlformats.org/officeDocument/2006/relationships/font" Target="fonts/DosisLight-regular.fntdata"/><Relationship Id="rId10" Type="http://schemas.openxmlformats.org/officeDocument/2006/relationships/slide" Target="slides/slide3.xml"/><Relationship Id="rId54" Type="http://schemas.openxmlformats.org/officeDocument/2006/relationships/font" Target="fonts/FiraSansCondensedExtraLight-boldItalic.fntdata"/><Relationship Id="rId13" Type="http://schemas.openxmlformats.org/officeDocument/2006/relationships/slide" Target="slides/slide6.xml"/><Relationship Id="rId57" Type="http://schemas.openxmlformats.org/officeDocument/2006/relationships/font" Target="fonts/Roboto-regular.fntdata"/><Relationship Id="rId12" Type="http://schemas.openxmlformats.org/officeDocument/2006/relationships/slide" Target="slides/slide5.xml"/><Relationship Id="rId56" Type="http://schemas.openxmlformats.org/officeDocument/2006/relationships/font" Target="fonts/DosisLight-bold.fntdata"/><Relationship Id="rId15" Type="http://schemas.openxmlformats.org/officeDocument/2006/relationships/slide" Target="slides/slide8.xml"/><Relationship Id="rId59" Type="http://schemas.openxmlformats.org/officeDocument/2006/relationships/font" Target="fonts/Roboto-italic.fntdata"/><Relationship Id="rId14" Type="http://schemas.openxmlformats.org/officeDocument/2006/relationships/slide" Target="slides/slide7.xml"/><Relationship Id="rId58" Type="http://schemas.openxmlformats.org/officeDocument/2006/relationships/font" Target="fonts/Roboto-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3" name="Google Shape;54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200"/>
              </a:spcBef>
              <a:spcAft>
                <a:spcPts val="0"/>
              </a:spcAft>
              <a:buClr>
                <a:schemeClr val="dk1"/>
              </a:buClr>
              <a:buSzPts val="1100"/>
              <a:buFont typeface="Arial"/>
              <a:buNone/>
            </a:pPr>
            <a:r>
              <a:t/>
            </a:r>
            <a:endParaRPr sz="1400">
              <a:solidFill>
                <a:schemeClr val="dk1"/>
              </a:solidFill>
              <a:latin typeface="Dosis Light"/>
              <a:ea typeface="Dosis Light"/>
              <a:cs typeface="Dosis Light"/>
              <a:sym typeface="Dosis Light"/>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6" name="Google Shape;59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bc79539c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4" name="Google Shape;604;g1bc79539cd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9" name="Google Shape;61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50be72880b_9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5" name="Google Shape;665;g150be72880b_9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bc79539cd8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3" name="Google Shape;673;g1bc79539cd8_0_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9" name="Google Shape;679;p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0" name="Google Shape;680;p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1bc79539cd8_0_1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8" name="Google Shape;698;g1bc79539cd8_0_14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4" name="Google Shape;70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bc79539cd8_0_13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g1bc79539cd8_0_13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9" name="Google Shape;46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Taptapsee was developed in 2013 .it had poor user interface and a long processing time </a:t>
            </a:r>
            <a:br>
              <a:rPr lang="en"/>
            </a:br>
            <a:r>
              <a:rPr lang="en"/>
              <a:t>Envision AI was developed in 2017 ,it can’t detect objects and barcodes maximum no. of times and its user interface is such that one should read it which is not possible for the blind </a:t>
            </a:r>
            <a:br>
              <a:rPr lang="en"/>
            </a:br>
            <a:r>
              <a:rPr lang="en"/>
              <a:t>Lookout was developed by google in 2019 but had issues in object detection, and a very high speed of text to speech conversion making it difficult to interpret</a:t>
            </a:r>
            <a:br>
              <a:rPr lang="en"/>
            </a:br>
            <a:r>
              <a:rPr lang="en"/>
              <a:t>Supersense was  also another app with similar disadvantages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4" name="Google Shape;50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1200">
                <a:solidFill>
                  <a:srgbClr val="202124"/>
                </a:solidFill>
                <a:highlight>
                  <a:srgbClr val="FFFFFF"/>
                </a:highlight>
              </a:rPr>
              <a:t>Class diagrams are the blueprints of our system which are used </a:t>
            </a:r>
            <a:r>
              <a:rPr b="1" lang="en" sz="1200">
                <a:solidFill>
                  <a:srgbClr val="202124"/>
                </a:solidFill>
                <a:highlight>
                  <a:srgbClr val="FFFFFF"/>
                </a:highlight>
              </a:rPr>
              <a:t>to model the objects that make up the system, to display the relationships between the objects, and to describe what those objects do and what services they provide</a:t>
            </a:r>
            <a:r>
              <a:rPr lang="en" sz="1200">
                <a:solidFill>
                  <a:srgbClr val="202124"/>
                </a:solidFill>
                <a:highlight>
                  <a:srgbClr val="FFFFFF"/>
                </a:highlight>
              </a:rPr>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484987cf91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 name="Google Shape;511;g1484987cf91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1200">
                <a:solidFill>
                  <a:srgbClr val="202124"/>
                </a:solidFill>
                <a:highlight>
                  <a:srgbClr val="FFFFFF"/>
                </a:highlight>
              </a:rPr>
              <a:t>A simple architecture diagram (UML) </a:t>
            </a:r>
            <a:r>
              <a:rPr b="1" lang="en" sz="1200">
                <a:solidFill>
                  <a:srgbClr val="202124"/>
                </a:solidFill>
                <a:highlight>
                  <a:srgbClr val="FFFFFF"/>
                </a:highlight>
              </a:rPr>
              <a:t>helps system designers and developers visualize the high-level structure of their system or application to ensure it meets their users' needs</a:t>
            </a:r>
            <a:r>
              <a:rPr lang="en" sz="1200">
                <a:solidFill>
                  <a:srgbClr val="202124"/>
                </a:solidFill>
                <a:highlight>
                  <a:srgbClr val="FFFFFF"/>
                </a:highlight>
              </a:rPr>
              <a:t>. It can also help describe patterns that are used throughout the design.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50be7288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 name="Google Shape;519;g150be72880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This is the use case diagram for our application to show various users and their interaction with the system. We have 2 type of users the admin who is responsible for managing, developing and monitoring the application and the other is users which are currently intended to be visually impaired people. The admin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50be72880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6" name="Google Shape;526;g150be72880b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ies.freepik.com/"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bg>
      <p:bgPr>
        <a:solidFill>
          <a:srgbClr val="EFEFEF"/>
        </a:solidFill>
      </p:bgPr>
    </p:bg>
    <p:spTree>
      <p:nvGrpSpPr>
        <p:cNvPr id="8" name="Shape 8"/>
        <p:cNvGrpSpPr/>
        <p:nvPr/>
      </p:nvGrpSpPr>
      <p:grpSpPr>
        <a:xfrm>
          <a:off x="0" y="0"/>
          <a:ext cx="0" cy="0"/>
          <a:chOff x="0" y="0"/>
          <a:chExt cx="0" cy="0"/>
        </a:xfrm>
      </p:grpSpPr>
      <p:sp>
        <p:nvSpPr>
          <p:cNvPr id="9" name="Google Shape;9;p20"/>
          <p:cNvSpPr/>
          <p:nvPr/>
        </p:nvSpPr>
        <p:spPr>
          <a:xfrm flipH="1">
            <a:off x="-7075" y="-137525"/>
            <a:ext cx="9190500" cy="52809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20"/>
          <p:cNvSpPr txBox="1"/>
          <p:nvPr>
            <p:ph type="ctrTitle"/>
          </p:nvPr>
        </p:nvSpPr>
        <p:spPr>
          <a:xfrm>
            <a:off x="4818613" y="1392125"/>
            <a:ext cx="3527100" cy="2039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6000"/>
              <a:buNone/>
              <a:defRPr sz="6500">
                <a:solidFill>
                  <a:schemeClr val="accent5"/>
                </a:solidFill>
              </a:defRPr>
            </a:lvl1pPr>
            <a:lvl2pPr lvl="1"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2pPr>
            <a:lvl3pPr lvl="2"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3pPr>
            <a:lvl4pPr lvl="3"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4pPr>
            <a:lvl5pPr lvl="4"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5pPr>
            <a:lvl6pPr lvl="5"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6pPr>
            <a:lvl7pPr lvl="6"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7pPr>
            <a:lvl8pPr lvl="7"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8pPr>
            <a:lvl9pPr lvl="8"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9pPr>
          </a:lstStyle>
          <a:p/>
        </p:txBody>
      </p:sp>
      <p:sp>
        <p:nvSpPr>
          <p:cNvPr id="11" name="Google Shape;11;p20"/>
          <p:cNvSpPr txBox="1"/>
          <p:nvPr>
            <p:ph idx="1" type="subTitle"/>
          </p:nvPr>
        </p:nvSpPr>
        <p:spPr>
          <a:xfrm>
            <a:off x="5013313" y="3277126"/>
            <a:ext cx="3332400" cy="336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a:solidFill>
                  <a:srgbClr val="EFEFEF"/>
                </a:solidFill>
              </a:defRPr>
            </a:lvl1pPr>
            <a:lvl2pPr lvl="1"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2pPr>
            <a:lvl3pPr lvl="2"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3pPr>
            <a:lvl4pPr lvl="3"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4pPr>
            <a:lvl5pPr lvl="4"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5pPr>
            <a:lvl6pPr lvl="5"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6pPr>
            <a:lvl7pPr lvl="6"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7pPr>
            <a:lvl8pPr lvl="7"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8pPr>
            <a:lvl9pPr lvl="8"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CUSTOM_26_1_1">
    <p:bg>
      <p:bgPr>
        <a:solidFill>
          <a:srgbClr val="EFEFEF"/>
        </a:solidFill>
      </p:bgPr>
    </p:bg>
    <p:spTree>
      <p:nvGrpSpPr>
        <p:cNvPr id="66" name="Shape 66"/>
        <p:cNvGrpSpPr/>
        <p:nvPr/>
      </p:nvGrpSpPr>
      <p:grpSpPr>
        <a:xfrm>
          <a:off x="0" y="0"/>
          <a:ext cx="0" cy="0"/>
          <a:chOff x="0" y="0"/>
          <a:chExt cx="0" cy="0"/>
        </a:xfrm>
      </p:grpSpPr>
      <p:sp>
        <p:nvSpPr>
          <p:cNvPr id="67" name="Google Shape;67;p48"/>
          <p:cNvSpPr/>
          <p:nvPr/>
        </p:nvSpPr>
        <p:spPr>
          <a:xfrm>
            <a:off x="0" y="868425"/>
            <a:ext cx="1388700" cy="1767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68" name="Google Shape;68;p48"/>
          <p:cNvSpPr txBox="1"/>
          <p:nvPr>
            <p:ph type="title"/>
          </p:nvPr>
        </p:nvSpPr>
        <p:spPr>
          <a:xfrm flipH="1">
            <a:off x="856199" y="1705548"/>
            <a:ext cx="2640900" cy="896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6000"/>
              <a:buNone/>
              <a:defRPr sz="6000">
                <a:solidFill>
                  <a:schemeClr val="accent5"/>
                </a:solidFill>
              </a:defRPr>
            </a:lvl1pPr>
            <a:lvl2pPr lvl="1" algn="l">
              <a:lnSpc>
                <a:spcPct val="100000"/>
              </a:lnSpc>
              <a:spcBef>
                <a:spcPts val="0"/>
              </a:spcBef>
              <a:spcAft>
                <a:spcPts val="0"/>
              </a:spcAft>
              <a:buClr>
                <a:srgbClr val="62BCBE"/>
              </a:buClr>
              <a:buSzPts val="6000"/>
              <a:buNone/>
              <a:defRPr sz="6000">
                <a:solidFill>
                  <a:srgbClr val="62BCBE"/>
                </a:solidFill>
              </a:defRPr>
            </a:lvl2pPr>
            <a:lvl3pPr lvl="2" algn="l">
              <a:lnSpc>
                <a:spcPct val="100000"/>
              </a:lnSpc>
              <a:spcBef>
                <a:spcPts val="0"/>
              </a:spcBef>
              <a:spcAft>
                <a:spcPts val="0"/>
              </a:spcAft>
              <a:buClr>
                <a:srgbClr val="62BCBE"/>
              </a:buClr>
              <a:buSzPts val="6000"/>
              <a:buNone/>
              <a:defRPr sz="6000">
                <a:solidFill>
                  <a:srgbClr val="62BCBE"/>
                </a:solidFill>
              </a:defRPr>
            </a:lvl3pPr>
            <a:lvl4pPr lvl="3" algn="l">
              <a:lnSpc>
                <a:spcPct val="100000"/>
              </a:lnSpc>
              <a:spcBef>
                <a:spcPts val="0"/>
              </a:spcBef>
              <a:spcAft>
                <a:spcPts val="0"/>
              </a:spcAft>
              <a:buClr>
                <a:srgbClr val="62BCBE"/>
              </a:buClr>
              <a:buSzPts val="6000"/>
              <a:buNone/>
              <a:defRPr sz="6000">
                <a:solidFill>
                  <a:srgbClr val="62BCBE"/>
                </a:solidFill>
              </a:defRPr>
            </a:lvl4pPr>
            <a:lvl5pPr lvl="4" algn="l">
              <a:lnSpc>
                <a:spcPct val="100000"/>
              </a:lnSpc>
              <a:spcBef>
                <a:spcPts val="0"/>
              </a:spcBef>
              <a:spcAft>
                <a:spcPts val="0"/>
              </a:spcAft>
              <a:buClr>
                <a:srgbClr val="62BCBE"/>
              </a:buClr>
              <a:buSzPts val="6000"/>
              <a:buNone/>
              <a:defRPr sz="6000">
                <a:solidFill>
                  <a:srgbClr val="62BCBE"/>
                </a:solidFill>
              </a:defRPr>
            </a:lvl5pPr>
            <a:lvl6pPr lvl="5" algn="l">
              <a:lnSpc>
                <a:spcPct val="100000"/>
              </a:lnSpc>
              <a:spcBef>
                <a:spcPts val="0"/>
              </a:spcBef>
              <a:spcAft>
                <a:spcPts val="0"/>
              </a:spcAft>
              <a:buClr>
                <a:srgbClr val="62BCBE"/>
              </a:buClr>
              <a:buSzPts val="6000"/>
              <a:buNone/>
              <a:defRPr sz="6000">
                <a:solidFill>
                  <a:srgbClr val="62BCBE"/>
                </a:solidFill>
              </a:defRPr>
            </a:lvl6pPr>
            <a:lvl7pPr lvl="6" algn="l">
              <a:lnSpc>
                <a:spcPct val="100000"/>
              </a:lnSpc>
              <a:spcBef>
                <a:spcPts val="0"/>
              </a:spcBef>
              <a:spcAft>
                <a:spcPts val="0"/>
              </a:spcAft>
              <a:buClr>
                <a:srgbClr val="62BCBE"/>
              </a:buClr>
              <a:buSzPts val="6000"/>
              <a:buNone/>
              <a:defRPr sz="6000">
                <a:solidFill>
                  <a:srgbClr val="62BCBE"/>
                </a:solidFill>
              </a:defRPr>
            </a:lvl7pPr>
            <a:lvl8pPr lvl="7" algn="l">
              <a:lnSpc>
                <a:spcPct val="100000"/>
              </a:lnSpc>
              <a:spcBef>
                <a:spcPts val="0"/>
              </a:spcBef>
              <a:spcAft>
                <a:spcPts val="0"/>
              </a:spcAft>
              <a:buClr>
                <a:srgbClr val="62BCBE"/>
              </a:buClr>
              <a:buSzPts val="6000"/>
              <a:buNone/>
              <a:defRPr sz="6000">
                <a:solidFill>
                  <a:srgbClr val="62BCBE"/>
                </a:solidFill>
              </a:defRPr>
            </a:lvl8pPr>
            <a:lvl9pPr lvl="8" algn="l">
              <a:lnSpc>
                <a:spcPct val="100000"/>
              </a:lnSpc>
              <a:spcBef>
                <a:spcPts val="0"/>
              </a:spcBef>
              <a:spcAft>
                <a:spcPts val="0"/>
              </a:spcAft>
              <a:buClr>
                <a:srgbClr val="62BCBE"/>
              </a:buClr>
              <a:buSzPts val="6000"/>
              <a:buNone/>
              <a:defRPr sz="6000">
                <a:solidFill>
                  <a:srgbClr val="62BCBE"/>
                </a:solidFill>
              </a:defRPr>
            </a:lvl9pPr>
          </a:lstStyle>
          <a:p/>
        </p:txBody>
      </p:sp>
      <p:sp>
        <p:nvSpPr>
          <p:cNvPr id="69" name="Google Shape;69;p48"/>
          <p:cNvSpPr txBox="1"/>
          <p:nvPr>
            <p:ph idx="1" type="subTitle"/>
          </p:nvPr>
        </p:nvSpPr>
        <p:spPr>
          <a:xfrm>
            <a:off x="856300" y="2747325"/>
            <a:ext cx="2799000" cy="1552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200"/>
              <a:buNone/>
              <a:defRPr sz="1200">
                <a:solidFill>
                  <a:schemeClr val="lt1"/>
                </a:solidFill>
              </a:defRPr>
            </a:lvl1pPr>
            <a:lvl2pPr lvl="1" algn="l">
              <a:lnSpc>
                <a:spcPct val="100000"/>
              </a:lnSpc>
              <a:spcBef>
                <a:spcPts val="0"/>
              </a:spcBef>
              <a:spcAft>
                <a:spcPts val="0"/>
              </a:spcAft>
              <a:buClr>
                <a:schemeClr val="lt1"/>
              </a:buClr>
              <a:buSzPts val="1200"/>
              <a:buNone/>
              <a:defRPr sz="1200">
                <a:solidFill>
                  <a:schemeClr val="lt1"/>
                </a:solidFill>
              </a:defRPr>
            </a:lvl2pPr>
            <a:lvl3pPr lvl="2" algn="l">
              <a:lnSpc>
                <a:spcPct val="100000"/>
              </a:lnSpc>
              <a:spcBef>
                <a:spcPts val="0"/>
              </a:spcBef>
              <a:spcAft>
                <a:spcPts val="0"/>
              </a:spcAft>
              <a:buClr>
                <a:schemeClr val="lt1"/>
              </a:buClr>
              <a:buSzPts val="1200"/>
              <a:buNone/>
              <a:defRPr sz="1200">
                <a:solidFill>
                  <a:schemeClr val="lt1"/>
                </a:solidFill>
              </a:defRPr>
            </a:lvl3pPr>
            <a:lvl4pPr lvl="3" algn="l">
              <a:lnSpc>
                <a:spcPct val="100000"/>
              </a:lnSpc>
              <a:spcBef>
                <a:spcPts val="0"/>
              </a:spcBef>
              <a:spcAft>
                <a:spcPts val="0"/>
              </a:spcAft>
              <a:buClr>
                <a:schemeClr val="lt1"/>
              </a:buClr>
              <a:buSzPts val="1200"/>
              <a:buNone/>
              <a:defRPr sz="1200">
                <a:solidFill>
                  <a:schemeClr val="lt1"/>
                </a:solidFill>
              </a:defRPr>
            </a:lvl4pPr>
            <a:lvl5pPr lvl="4" algn="l">
              <a:lnSpc>
                <a:spcPct val="100000"/>
              </a:lnSpc>
              <a:spcBef>
                <a:spcPts val="0"/>
              </a:spcBef>
              <a:spcAft>
                <a:spcPts val="0"/>
              </a:spcAft>
              <a:buClr>
                <a:schemeClr val="lt1"/>
              </a:buClr>
              <a:buSzPts val="1200"/>
              <a:buNone/>
              <a:defRPr sz="1200">
                <a:solidFill>
                  <a:schemeClr val="lt1"/>
                </a:solidFill>
              </a:defRPr>
            </a:lvl5pPr>
            <a:lvl6pPr lvl="5" algn="l">
              <a:lnSpc>
                <a:spcPct val="100000"/>
              </a:lnSpc>
              <a:spcBef>
                <a:spcPts val="0"/>
              </a:spcBef>
              <a:spcAft>
                <a:spcPts val="0"/>
              </a:spcAft>
              <a:buClr>
                <a:schemeClr val="lt1"/>
              </a:buClr>
              <a:buSzPts val="1200"/>
              <a:buNone/>
              <a:defRPr sz="1200">
                <a:solidFill>
                  <a:schemeClr val="lt1"/>
                </a:solidFill>
              </a:defRPr>
            </a:lvl6pPr>
            <a:lvl7pPr lvl="6" algn="l">
              <a:lnSpc>
                <a:spcPct val="100000"/>
              </a:lnSpc>
              <a:spcBef>
                <a:spcPts val="0"/>
              </a:spcBef>
              <a:spcAft>
                <a:spcPts val="0"/>
              </a:spcAft>
              <a:buClr>
                <a:schemeClr val="lt1"/>
              </a:buClr>
              <a:buSzPts val="1200"/>
              <a:buNone/>
              <a:defRPr sz="1200">
                <a:solidFill>
                  <a:schemeClr val="lt1"/>
                </a:solidFill>
              </a:defRPr>
            </a:lvl7pPr>
            <a:lvl8pPr lvl="7" algn="l">
              <a:lnSpc>
                <a:spcPct val="100000"/>
              </a:lnSpc>
              <a:spcBef>
                <a:spcPts val="0"/>
              </a:spcBef>
              <a:spcAft>
                <a:spcPts val="0"/>
              </a:spcAft>
              <a:buClr>
                <a:schemeClr val="lt1"/>
              </a:buClr>
              <a:buSzPts val="1200"/>
              <a:buNone/>
              <a:defRPr sz="1200">
                <a:solidFill>
                  <a:schemeClr val="lt1"/>
                </a:solidFill>
              </a:defRPr>
            </a:lvl8pPr>
            <a:lvl9pPr lvl="8" algn="l">
              <a:lnSpc>
                <a:spcPct val="100000"/>
              </a:lnSpc>
              <a:spcBef>
                <a:spcPts val="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26_1_1_1">
    <p:bg>
      <p:bgPr>
        <a:solidFill>
          <a:srgbClr val="EFEFEF"/>
        </a:solidFill>
      </p:bgPr>
    </p:bg>
    <p:spTree>
      <p:nvGrpSpPr>
        <p:cNvPr id="70" name="Shape 70"/>
        <p:cNvGrpSpPr/>
        <p:nvPr/>
      </p:nvGrpSpPr>
      <p:grpSpPr>
        <a:xfrm>
          <a:off x="0" y="0"/>
          <a:ext cx="0" cy="0"/>
          <a:chOff x="0" y="0"/>
          <a:chExt cx="0" cy="0"/>
        </a:xfrm>
      </p:grpSpPr>
      <p:sp>
        <p:nvSpPr>
          <p:cNvPr id="71" name="Google Shape;71;p49"/>
          <p:cNvSpPr txBox="1"/>
          <p:nvPr>
            <p:ph idx="1" type="subTitle"/>
          </p:nvPr>
        </p:nvSpPr>
        <p:spPr>
          <a:xfrm>
            <a:off x="6189713" y="2321100"/>
            <a:ext cx="2425800" cy="57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None/>
              <a:defRPr>
                <a:solidFill>
                  <a:schemeClr val="lt1"/>
                </a:solidFill>
              </a:defRPr>
            </a:lvl1pPr>
            <a:lvl2pPr lvl="1" algn="ctr">
              <a:lnSpc>
                <a:spcPct val="100000"/>
              </a:lnSpc>
              <a:spcBef>
                <a:spcPts val="0"/>
              </a:spcBef>
              <a:spcAft>
                <a:spcPts val="0"/>
              </a:spcAft>
              <a:buClr>
                <a:schemeClr val="lt1"/>
              </a:buClr>
              <a:buSzPts val="1200"/>
              <a:buNone/>
              <a:defRPr sz="1200">
                <a:solidFill>
                  <a:schemeClr val="lt1"/>
                </a:solidFill>
              </a:defRPr>
            </a:lvl2pPr>
            <a:lvl3pPr lvl="2" algn="ctr">
              <a:lnSpc>
                <a:spcPct val="100000"/>
              </a:lnSpc>
              <a:spcBef>
                <a:spcPts val="0"/>
              </a:spcBef>
              <a:spcAft>
                <a:spcPts val="0"/>
              </a:spcAft>
              <a:buClr>
                <a:schemeClr val="lt1"/>
              </a:buClr>
              <a:buSzPts val="1200"/>
              <a:buNone/>
              <a:defRPr sz="1200">
                <a:solidFill>
                  <a:schemeClr val="lt1"/>
                </a:solidFill>
              </a:defRPr>
            </a:lvl3pPr>
            <a:lvl4pPr lvl="3" algn="ctr">
              <a:lnSpc>
                <a:spcPct val="100000"/>
              </a:lnSpc>
              <a:spcBef>
                <a:spcPts val="0"/>
              </a:spcBef>
              <a:spcAft>
                <a:spcPts val="0"/>
              </a:spcAft>
              <a:buClr>
                <a:schemeClr val="lt1"/>
              </a:buClr>
              <a:buSzPts val="1200"/>
              <a:buNone/>
              <a:defRPr sz="1200">
                <a:solidFill>
                  <a:schemeClr val="lt1"/>
                </a:solidFill>
              </a:defRPr>
            </a:lvl4pPr>
            <a:lvl5pPr lvl="4" algn="ctr">
              <a:lnSpc>
                <a:spcPct val="100000"/>
              </a:lnSpc>
              <a:spcBef>
                <a:spcPts val="0"/>
              </a:spcBef>
              <a:spcAft>
                <a:spcPts val="0"/>
              </a:spcAft>
              <a:buClr>
                <a:schemeClr val="lt1"/>
              </a:buClr>
              <a:buSzPts val="1200"/>
              <a:buNone/>
              <a:defRPr sz="1200">
                <a:solidFill>
                  <a:schemeClr val="lt1"/>
                </a:solidFill>
              </a:defRPr>
            </a:lvl5pPr>
            <a:lvl6pPr lvl="5" algn="ctr">
              <a:lnSpc>
                <a:spcPct val="100000"/>
              </a:lnSpc>
              <a:spcBef>
                <a:spcPts val="0"/>
              </a:spcBef>
              <a:spcAft>
                <a:spcPts val="0"/>
              </a:spcAft>
              <a:buClr>
                <a:schemeClr val="lt1"/>
              </a:buClr>
              <a:buSzPts val="1200"/>
              <a:buNone/>
              <a:defRPr sz="1200">
                <a:solidFill>
                  <a:schemeClr val="lt1"/>
                </a:solidFill>
              </a:defRPr>
            </a:lvl6pPr>
            <a:lvl7pPr lvl="6" algn="ctr">
              <a:lnSpc>
                <a:spcPct val="100000"/>
              </a:lnSpc>
              <a:spcBef>
                <a:spcPts val="0"/>
              </a:spcBef>
              <a:spcAft>
                <a:spcPts val="0"/>
              </a:spcAft>
              <a:buClr>
                <a:schemeClr val="lt1"/>
              </a:buClr>
              <a:buSzPts val="1200"/>
              <a:buNone/>
              <a:defRPr sz="1200">
                <a:solidFill>
                  <a:schemeClr val="lt1"/>
                </a:solidFill>
              </a:defRPr>
            </a:lvl7pPr>
            <a:lvl8pPr lvl="7" algn="ctr">
              <a:lnSpc>
                <a:spcPct val="100000"/>
              </a:lnSpc>
              <a:spcBef>
                <a:spcPts val="0"/>
              </a:spcBef>
              <a:spcAft>
                <a:spcPts val="0"/>
              </a:spcAft>
              <a:buClr>
                <a:schemeClr val="lt1"/>
              </a:buClr>
              <a:buSzPts val="1200"/>
              <a:buNone/>
              <a:defRPr sz="1200">
                <a:solidFill>
                  <a:schemeClr val="lt1"/>
                </a:solidFill>
              </a:defRPr>
            </a:lvl8pPr>
            <a:lvl9pPr lvl="8" algn="ctr">
              <a:lnSpc>
                <a:spcPct val="100000"/>
              </a:lnSpc>
              <a:spcBef>
                <a:spcPts val="0"/>
              </a:spcBef>
              <a:spcAft>
                <a:spcPts val="0"/>
              </a:spcAft>
              <a:buClr>
                <a:schemeClr val="lt1"/>
              </a:buClr>
              <a:buSzPts val="1200"/>
              <a:buNone/>
              <a:defRPr sz="1200">
                <a:solidFill>
                  <a:schemeClr val="lt1"/>
                </a:solidFill>
              </a:defRPr>
            </a:lvl9pPr>
          </a:lstStyle>
          <a:p/>
        </p:txBody>
      </p:sp>
      <p:sp>
        <p:nvSpPr>
          <p:cNvPr id="72" name="Google Shape;72;p49"/>
          <p:cNvSpPr txBox="1"/>
          <p:nvPr>
            <p:ph idx="2" type="subTitle"/>
          </p:nvPr>
        </p:nvSpPr>
        <p:spPr>
          <a:xfrm>
            <a:off x="587862" y="2321100"/>
            <a:ext cx="2425800" cy="57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None/>
              <a:defRPr>
                <a:solidFill>
                  <a:schemeClr val="lt1"/>
                </a:solidFill>
              </a:defRPr>
            </a:lvl1pPr>
            <a:lvl2pPr lvl="1" algn="ctr">
              <a:lnSpc>
                <a:spcPct val="100000"/>
              </a:lnSpc>
              <a:spcBef>
                <a:spcPts val="0"/>
              </a:spcBef>
              <a:spcAft>
                <a:spcPts val="0"/>
              </a:spcAft>
              <a:buClr>
                <a:schemeClr val="lt1"/>
              </a:buClr>
              <a:buSzPts val="1200"/>
              <a:buNone/>
              <a:defRPr sz="1200">
                <a:solidFill>
                  <a:schemeClr val="lt1"/>
                </a:solidFill>
              </a:defRPr>
            </a:lvl2pPr>
            <a:lvl3pPr lvl="2" algn="ctr">
              <a:lnSpc>
                <a:spcPct val="100000"/>
              </a:lnSpc>
              <a:spcBef>
                <a:spcPts val="0"/>
              </a:spcBef>
              <a:spcAft>
                <a:spcPts val="0"/>
              </a:spcAft>
              <a:buClr>
                <a:schemeClr val="lt1"/>
              </a:buClr>
              <a:buSzPts val="1200"/>
              <a:buNone/>
              <a:defRPr sz="1200">
                <a:solidFill>
                  <a:schemeClr val="lt1"/>
                </a:solidFill>
              </a:defRPr>
            </a:lvl3pPr>
            <a:lvl4pPr lvl="3" algn="ctr">
              <a:lnSpc>
                <a:spcPct val="100000"/>
              </a:lnSpc>
              <a:spcBef>
                <a:spcPts val="0"/>
              </a:spcBef>
              <a:spcAft>
                <a:spcPts val="0"/>
              </a:spcAft>
              <a:buClr>
                <a:schemeClr val="lt1"/>
              </a:buClr>
              <a:buSzPts val="1200"/>
              <a:buNone/>
              <a:defRPr sz="1200">
                <a:solidFill>
                  <a:schemeClr val="lt1"/>
                </a:solidFill>
              </a:defRPr>
            </a:lvl4pPr>
            <a:lvl5pPr lvl="4" algn="ctr">
              <a:lnSpc>
                <a:spcPct val="100000"/>
              </a:lnSpc>
              <a:spcBef>
                <a:spcPts val="0"/>
              </a:spcBef>
              <a:spcAft>
                <a:spcPts val="0"/>
              </a:spcAft>
              <a:buClr>
                <a:schemeClr val="lt1"/>
              </a:buClr>
              <a:buSzPts val="1200"/>
              <a:buNone/>
              <a:defRPr sz="1200">
                <a:solidFill>
                  <a:schemeClr val="lt1"/>
                </a:solidFill>
              </a:defRPr>
            </a:lvl5pPr>
            <a:lvl6pPr lvl="5" algn="ctr">
              <a:lnSpc>
                <a:spcPct val="100000"/>
              </a:lnSpc>
              <a:spcBef>
                <a:spcPts val="0"/>
              </a:spcBef>
              <a:spcAft>
                <a:spcPts val="0"/>
              </a:spcAft>
              <a:buClr>
                <a:schemeClr val="lt1"/>
              </a:buClr>
              <a:buSzPts val="1200"/>
              <a:buNone/>
              <a:defRPr sz="1200">
                <a:solidFill>
                  <a:schemeClr val="lt1"/>
                </a:solidFill>
              </a:defRPr>
            </a:lvl6pPr>
            <a:lvl7pPr lvl="6" algn="ctr">
              <a:lnSpc>
                <a:spcPct val="100000"/>
              </a:lnSpc>
              <a:spcBef>
                <a:spcPts val="0"/>
              </a:spcBef>
              <a:spcAft>
                <a:spcPts val="0"/>
              </a:spcAft>
              <a:buClr>
                <a:schemeClr val="lt1"/>
              </a:buClr>
              <a:buSzPts val="1200"/>
              <a:buNone/>
              <a:defRPr sz="1200">
                <a:solidFill>
                  <a:schemeClr val="lt1"/>
                </a:solidFill>
              </a:defRPr>
            </a:lvl7pPr>
            <a:lvl8pPr lvl="7" algn="ctr">
              <a:lnSpc>
                <a:spcPct val="100000"/>
              </a:lnSpc>
              <a:spcBef>
                <a:spcPts val="0"/>
              </a:spcBef>
              <a:spcAft>
                <a:spcPts val="0"/>
              </a:spcAft>
              <a:buClr>
                <a:schemeClr val="lt1"/>
              </a:buClr>
              <a:buSzPts val="1200"/>
              <a:buNone/>
              <a:defRPr sz="1200">
                <a:solidFill>
                  <a:schemeClr val="lt1"/>
                </a:solidFill>
              </a:defRPr>
            </a:lvl8pPr>
            <a:lvl9pPr lvl="8" algn="ctr">
              <a:lnSpc>
                <a:spcPct val="100000"/>
              </a:lnSpc>
              <a:spcBef>
                <a:spcPts val="0"/>
              </a:spcBef>
              <a:spcAft>
                <a:spcPts val="0"/>
              </a:spcAft>
              <a:buClr>
                <a:schemeClr val="lt1"/>
              </a:buClr>
              <a:buSzPts val="1200"/>
              <a:buNone/>
              <a:defRPr sz="1200">
                <a:solidFill>
                  <a:schemeClr val="lt1"/>
                </a:solidFill>
              </a:defRPr>
            </a:lvl9pPr>
          </a:lstStyle>
          <a:p/>
        </p:txBody>
      </p:sp>
      <p:sp>
        <p:nvSpPr>
          <p:cNvPr id="73" name="Google Shape;73;p49"/>
          <p:cNvSpPr txBox="1"/>
          <p:nvPr>
            <p:ph idx="3" type="subTitle"/>
          </p:nvPr>
        </p:nvSpPr>
        <p:spPr>
          <a:xfrm>
            <a:off x="3359112" y="2321100"/>
            <a:ext cx="2425800" cy="57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None/>
              <a:defRPr>
                <a:solidFill>
                  <a:schemeClr val="lt1"/>
                </a:solidFill>
              </a:defRPr>
            </a:lvl1pPr>
            <a:lvl2pPr lvl="1" algn="ctr">
              <a:lnSpc>
                <a:spcPct val="100000"/>
              </a:lnSpc>
              <a:spcBef>
                <a:spcPts val="0"/>
              </a:spcBef>
              <a:spcAft>
                <a:spcPts val="0"/>
              </a:spcAft>
              <a:buClr>
                <a:schemeClr val="lt1"/>
              </a:buClr>
              <a:buSzPts val="1200"/>
              <a:buNone/>
              <a:defRPr sz="1200">
                <a:solidFill>
                  <a:schemeClr val="lt1"/>
                </a:solidFill>
              </a:defRPr>
            </a:lvl2pPr>
            <a:lvl3pPr lvl="2" algn="ctr">
              <a:lnSpc>
                <a:spcPct val="100000"/>
              </a:lnSpc>
              <a:spcBef>
                <a:spcPts val="0"/>
              </a:spcBef>
              <a:spcAft>
                <a:spcPts val="0"/>
              </a:spcAft>
              <a:buClr>
                <a:schemeClr val="lt1"/>
              </a:buClr>
              <a:buSzPts val="1200"/>
              <a:buNone/>
              <a:defRPr sz="1200">
                <a:solidFill>
                  <a:schemeClr val="lt1"/>
                </a:solidFill>
              </a:defRPr>
            </a:lvl3pPr>
            <a:lvl4pPr lvl="3" algn="ctr">
              <a:lnSpc>
                <a:spcPct val="100000"/>
              </a:lnSpc>
              <a:spcBef>
                <a:spcPts val="0"/>
              </a:spcBef>
              <a:spcAft>
                <a:spcPts val="0"/>
              </a:spcAft>
              <a:buClr>
                <a:schemeClr val="lt1"/>
              </a:buClr>
              <a:buSzPts val="1200"/>
              <a:buNone/>
              <a:defRPr sz="1200">
                <a:solidFill>
                  <a:schemeClr val="lt1"/>
                </a:solidFill>
              </a:defRPr>
            </a:lvl4pPr>
            <a:lvl5pPr lvl="4" algn="ctr">
              <a:lnSpc>
                <a:spcPct val="100000"/>
              </a:lnSpc>
              <a:spcBef>
                <a:spcPts val="0"/>
              </a:spcBef>
              <a:spcAft>
                <a:spcPts val="0"/>
              </a:spcAft>
              <a:buClr>
                <a:schemeClr val="lt1"/>
              </a:buClr>
              <a:buSzPts val="1200"/>
              <a:buNone/>
              <a:defRPr sz="1200">
                <a:solidFill>
                  <a:schemeClr val="lt1"/>
                </a:solidFill>
              </a:defRPr>
            </a:lvl5pPr>
            <a:lvl6pPr lvl="5" algn="ctr">
              <a:lnSpc>
                <a:spcPct val="100000"/>
              </a:lnSpc>
              <a:spcBef>
                <a:spcPts val="0"/>
              </a:spcBef>
              <a:spcAft>
                <a:spcPts val="0"/>
              </a:spcAft>
              <a:buClr>
                <a:schemeClr val="lt1"/>
              </a:buClr>
              <a:buSzPts val="1200"/>
              <a:buNone/>
              <a:defRPr sz="1200">
                <a:solidFill>
                  <a:schemeClr val="lt1"/>
                </a:solidFill>
              </a:defRPr>
            </a:lvl6pPr>
            <a:lvl7pPr lvl="6" algn="ctr">
              <a:lnSpc>
                <a:spcPct val="100000"/>
              </a:lnSpc>
              <a:spcBef>
                <a:spcPts val="0"/>
              </a:spcBef>
              <a:spcAft>
                <a:spcPts val="0"/>
              </a:spcAft>
              <a:buClr>
                <a:schemeClr val="lt1"/>
              </a:buClr>
              <a:buSzPts val="1200"/>
              <a:buNone/>
              <a:defRPr sz="1200">
                <a:solidFill>
                  <a:schemeClr val="lt1"/>
                </a:solidFill>
              </a:defRPr>
            </a:lvl7pPr>
            <a:lvl8pPr lvl="7" algn="ctr">
              <a:lnSpc>
                <a:spcPct val="100000"/>
              </a:lnSpc>
              <a:spcBef>
                <a:spcPts val="0"/>
              </a:spcBef>
              <a:spcAft>
                <a:spcPts val="0"/>
              </a:spcAft>
              <a:buClr>
                <a:schemeClr val="lt1"/>
              </a:buClr>
              <a:buSzPts val="1200"/>
              <a:buNone/>
              <a:defRPr sz="1200">
                <a:solidFill>
                  <a:schemeClr val="lt1"/>
                </a:solidFill>
              </a:defRPr>
            </a:lvl8pPr>
            <a:lvl9pPr lvl="8" algn="ctr">
              <a:lnSpc>
                <a:spcPct val="100000"/>
              </a:lnSpc>
              <a:spcBef>
                <a:spcPts val="0"/>
              </a:spcBef>
              <a:spcAft>
                <a:spcPts val="0"/>
              </a:spcAft>
              <a:buClr>
                <a:schemeClr val="lt1"/>
              </a:buClr>
              <a:buSzPts val="1200"/>
              <a:buNone/>
              <a:defRPr sz="1200">
                <a:solidFill>
                  <a:schemeClr val="lt1"/>
                </a:solidFill>
              </a:defRPr>
            </a:lvl9pPr>
          </a:lstStyle>
          <a:p/>
        </p:txBody>
      </p:sp>
      <p:sp>
        <p:nvSpPr>
          <p:cNvPr id="74" name="Google Shape;74;p49"/>
          <p:cNvSpPr/>
          <p:nvPr/>
        </p:nvSpPr>
        <p:spPr>
          <a:xfrm flipH="1">
            <a:off x="7755300" y="556000"/>
            <a:ext cx="1388700" cy="23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49"/>
          <p:cNvSpPr txBox="1"/>
          <p:nvPr>
            <p:ph type="ctrTitle"/>
          </p:nvPr>
        </p:nvSpPr>
        <p:spPr>
          <a:xfrm flipH="1">
            <a:off x="930900" y="366803"/>
            <a:ext cx="7264500" cy="5040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2400"/>
              <a:buNone/>
              <a:defRPr>
                <a:solidFill>
                  <a:schemeClr val="accent5"/>
                </a:solidFill>
              </a:defRPr>
            </a:lvl1pPr>
            <a:lvl2pPr lvl="1"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2pPr>
            <a:lvl3pPr lvl="2"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3pPr>
            <a:lvl4pPr lvl="3"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4pPr>
            <a:lvl5pPr lvl="4"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5pPr>
            <a:lvl6pPr lvl="5"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6pPr>
            <a:lvl7pPr lvl="6"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7pPr>
            <a:lvl8pPr lvl="7"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8pPr>
            <a:lvl9pPr lvl="8"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9pPr>
          </a:lstStyle>
          <a:p/>
        </p:txBody>
      </p:sp>
      <p:sp>
        <p:nvSpPr>
          <p:cNvPr id="76" name="Google Shape;76;p49"/>
          <p:cNvSpPr txBox="1"/>
          <p:nvPr>
            <p:ph idx="4" type="subTitle"/>
          </p:nvPr>
        </p:nvSpPr>
        <p:spPr>
          <a:xfrm>
            <a:off x="6189718" y="2005346"/>
            <a:ext cx="2425800" cy="37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77" name="Google Shape;77;p49"/>
          <p:cNvSpPr txBox="1"/>
          <p:nvPr>
            <p:ph idx="5" type="subTitle"/>
          </p:nvPr>
        </p:nvSpPr>
        <p:spPr>
          <a:xfrm>
            <a:off x="587850" y="2005346"/>
            <a:ext cx="2425800" cy="37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78" name="Google Shape;78;p49"/>
          <p:cNvSpPr txBox="1"/>
          <p:nvPr>
            <p:ph idx="6" type="subTitle"/>
          </p:nvPr>
        </p:nvSpPr>
        <p:spPr>
          <a:xfrm>
            <a:off x="3359108" y="2005346"/>
            <a:ext cx="2425800" cy="37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79" name="Google Shape;79;p49"/>
          <p:cNvSpPr txBox="1"/>
          <p:nvPr>
            <p:ph idx="7" type="subTitle"/>
          </p:nvPr>
        </p:nvSpPr>
        <p:spPr>
          <a:xfrm>
            <a:off x="6189713" y="4056305"/>
            <a:ext cx="2425800" cy="57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None/>
              <a:defRPr>
                <a:solidFill>
                  <a:schemeClr val="lt1"/>
                </a:solidFill>
              </a:defRPr>
            </a:lvl1pPr>
            <a:lvl2pPr lvl="1" algn="ctr">
              <a:lnSpc>
                <a:spcPct val="100000"/>
              </a:lnSpc>
              <a:spcBef>
                <a:spcPts val="0"/>
              </a:spcBef>
              <a:spcAft>
                <a:spcPts val="0"/>
              </a:spcAft>
              <a:buClr>
                <a:schemeClr val="lt1"/>
              </a:buClr>
              <a:buSzPts val="1200"/>
              <a:buNone/>
              <a:defRPr sz="1200">
                <a:solidFill>
                  <a:schemeClr val="lt1"/>
                </a:solidFill>
              </a:defRPr>
            </a:lvl2pPr>
            <a:lvl3pPr lvl="2" algn="ctr">
              <a:lnSpc>
                <a:spcPct val="100000"/>
              </a:lnSpc>
              <a:spcBef>
                <a:spcPts val="0"/>
              </a:spcBef>
              <a:spcAft>
                <a:spcPts val="0"/>
              </a:spcAft>
              <a:buClr>
                <a:schemeClr val="lt1"/>
              </a:buClr>
              <a:buSzPts val="1200"/>
              <a:buNone/>
              <a:defRPr sz="1200">
                <a:solidFill>
                  <a:schemeClr val="lt1"/>
                </a:solidFill>
              </a:defRPr>
            </a:lvl3pPr>
            <a:lvl4pPr lvl="3" algn="ctr">
              <a:lnSpc>
                <a:spcPct val="100000"/>
              </a:lnSpc>
              <a:spcBef>
                <a:spcPts val="0"/>
              </a:spcBef>
              <a:spcAft>
                <a:spcPts val="0"/>
              </a:spcAft>
              <a:buClr>
                <a:schemeClr val="lt1"/>
              </a:buClr>
              <a:buSzPts val="1200"/>
              <a:buNone/>
              <a:defRPr sz="1200">
                <a:solidFill>
                  <a:schemeClr val="lt1"/>
                </a:solidFill>
              </a:defRPr>
            </a:lvl4pPr>
            <a:lvl5pPr lvl="4" algn="ctr">
              <a:lnSpc>
                <a:spcPct val="100000"/>
              </a:lnSpc>
              <a:spcBef>
                <a:spcPts val="0"/>
              </a:spcBef>
              <a:spcAft>
                <a:spcPts val="0"/>
              </a:spcAft>
              <a:buClr>
                <a:schemeClr val="lt1"/>
              </a:buClr>
              <a:buSzPts val="1200"/>
              <a:buNone/>
              <a:defRPr sz="1200">
                <a:solidFill>
                  <a:schemeClr val="lt1"/>
                </a:solidFill>
              </a:defRPr>
            </a:lvl5pPr>
            <a:lvl6pPr lvl="5" algn="ctr">
              <a:lnSpc>
                <a:spcPct val="100000"/>
              </a:lnSpc>
              <a:spcBef>
                <a:spcPts val="0"/>
              </a:spcBef>
              <a:spcAft>
                <a:spcPts val="0"/>
              </a:spcAft>
              <a:buClr>
                <a:schemeClr val="lt1"/>
              </a:buClr>
              <a:buSzPts val="1200"/>
              <a:buNone/>
              <a:defRPr sz="1200">
                <a:solidFill>
                  <a:schemeClr val="lt1"/>
                </a:solidFill>
              </a:defRPr>
            </a:lvl6pPr>
            <a:lvl7pPr lvl="6" algn="ctr">
              <a:lnSpc>
                <a:spcPct val="100000"/>
              </a:lnSpc>
              <a:spcBef>
                <a:spcPts val="0"/>
              </a:spcBef>
              <a:spcAft>
                <a:spcPts val="0"/>
              </a:spcAft>
              <a:buClr>
                <a:schemeClr val="lt1"/>
              </a:buClr>
              <a:buSzPts val="1200"/>
              <a:buNone/>
              <a:defRPr sz="1200">
                <a:solidFill>
                  <a:schemeClr val="lt1"/>
                </a:solidFill>
              </a:defRPr>
            </a:lvl7pPr>
            <a:lvl8pPr lvl="7" algn="ctr">
              <a:lnSpc>
                <a:spcPct val="100000"/>
              </a:lnSpc>
              <a:spcBef>
                <a:spcPts val="0"/>
              </a:spcBef>
              <a:spcAft>
                <a:spcPts val="0"/>
              </a:spcAft>
              <a:buClr>
                <a:schemeClr val="lt1"/>
              </a:buClr>
              <a:buSzPts val="1200"/>
              <a:buNone/>
              <a:defRPr sz="1200">
                <a:solidFill>
                  <a:schemeClr val="lt1"/>
                </a:solidFill>
              </a:defRPr>
            </a:lvl8pPr>
            <a:lvl9pPr lvl="8" algn="ctr">
              <a:lnSpc>
                <a:spcPct val="100000"/>
              </a:lnSpc>
              <a:spcBef>
                <a:spcPts val="0"/>
              </a:spcBef>
              <a:spcAft>
                <a:spcPts val="0"/>
              </a:spcAft>
              <a:buClr>
                <a:schemeClr val="lt1"/>
              </a:buClr>
              <a:buSzPts val="1200"/>
              <a:buNone/>
              <a:defRPr sz="1200">
                <a:solidFill>
                  <a:schemeClr val="lt1"/>
                </a:solidFill>
              </a:defRPr>
            </a:lvl9pPr>
          </a:lstStyle>
          <a:p/>
        </p:txBody>
      </p:sp>
      <p:sp>
        <p:nvSpPr>
          <p:cNvPr id="80" name="Google Shape;80;p49"/>
          <p:cNvSpPr txBox="1"/>
          <p:nvPr>
            <p:ph idx="8" type="subTitle"/>
          </p:nvPr>
        </p:nvSpPr>
        <p:spPr>
          <a:xfrm>
            <a:off x="587862" y="4056305"/>
            <a:ext cx="2425800" cy="57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None/>
              <a:defRPr>
                <a:solidFill>
                  <a:schemeClr val="lt1"/>
                </a:solidFill>
              </a:defRPr>
            </a:lvl1pPr>
            <a:lvl2pPr lvl="1" algn="ctr">
              <a:lnSpc>
                <a:spcPct val="100000"/>
              </a:lnSpc>
              <a:spcBef>
                <a:spcPts val="0"/>
              </a:spcBef>
              <a:spcAft>
                <a:spcPts val="0"/>
              </a:spcAft>
              <a:buClr>
                <a:schemeClr val="lt1"/>
              </a:buClr>
              <a:buSzPts val="1200"/>
              <a:buNone/>
              <a:defRPr sz="1200">
                <a:solidFill>
                  <a:schemeClr val="lt1"/>
                </a:solidFill>
              </a:defRPr>
            </a:lvl2pPr>
            <a:lvl3pPr lvl="2" algn="ctr">
              <a:lnSpc>
                <a:spcPct val="100000"/>
              </a:lnSpc>
              <a:spcBef>
                <a:spcPts val="0"/>
              </a:spcBef>
              <a:spcAft>
                <a:spcPts val="0"/>
              </a:spcAft>
              <a:buClr>
                <a:schemeClr val="lt1"/>
              </a:buClr>
              <a:buSzPts val="1200"/>
              <a:buNone/>
              <a:defRPr sz="1200">
                <a:solidFill>
                  <a:schemeClr val="lt1"/>
                </a:solidFill>
              </a:defRPr>
            </a:lvl3pPr>
            <a:lvl4pPr lvl="3" algn="ctr">
              <a:lnSpc>
                <a:spcPct val="100000"/>
              </a:lnSpc>
              <a:spcBef>
                <a:spcPts val="0"/>
              </a:spcBef>
              <a:spcAft>
                <a:spcPts val="0"/>
              </a:spcAft>
              <a:buClr>
                <a:schemeClr val="lt1"/>
              </a:buClr>
              <a:buSzPts val="1200"/>
              <a:buNone/>
              <a:defRPr sz="1200">
                <a:solidFill>
                  <a:schemeClr val="lt1"/>
                </a:solidFill>
              </a:defRPr>
            </a:lvl4pPr>
            <a:lvl5pPr lvl="4" algn="ctr">
              <a:lnSpc>
                <a:spcPct val="100000"/>
              </a:lnSpc>
              <a:spcBef>
                <a:spcPts val="0"/>
              </a:spcBef>
              <a:spcAft>
                <a:spcPts val="0"/>
              </a:spcAft>
              <a:buClr>
                <a:schemeClr val="lt1"/>
              </a:buClr>
              <a:buSzPts val="1200"/>
              <a:buNone/>
              <a:defRPr sz="1200">
                <a:solidFill>
                  <a:schemeClr val="lt1"/>
                </a:solidFill>
              </a:defRPr>
            </a:lvl5pPr>
            <a:lvl6pPr lvl="5" algn="ctr">
              <a:lnSpc>
                <a:spcPct val="100000"/>
              </a:lnSpc>
              <a:spcBef>
                <a:spcPts val="0"/>
              </a:spcBef>
              <a:spcAft>
                <a:spcPts val="0"/>
              </a:spcAft>
              <a:buClr>
                <a:schemeClr val="lt1"/>
              </a:buClr>
              <a:buSzPts val="1200"/>
              <a:buNone/>
              <a:defRPr sz="1200">
                <a:solidFill>
                  <a:schemeClr val="lt1"/>
                </a:solidFill>
              </a:defRPr>
            </a:lvl6pPr>
            <a:lvl7pPr lvl="6" algn="ctr">
              <a:lnSpc>
                <a:spcPct val="100000"/>
              </a:lnSpc>
              <a:spcBef>
                <a:spcPts val="0"/>
              </a:spcBef>
              <a:spcAft>
                <a:spcPts val="0"/>
              </a:spcAft>
              <a:buClr>
                <a:schemeClr val="lt1"/>
              </a:buClr>
              <a:buSzPts val="1200"/>
              <a:buNone/>
              <a:defRPr sz="1200">
                <a:solidFill>
                  <a:schemeClr val="lt1"/>
                </a:solidFill>
              </a:defRPr>
            </a:lvl7pPr>
            <a:lvl8pPr lvl="7" algn="ctr">
              <a:lnSpc>
                <a:spcPct val="100000"/>
              </a:lnSpc>
              <a:spcBef>
                <a:spcPts val="0"/>
              </a:spcBef>
              <a:spcAft>
                <a:spcPts val="0"/>
              </a:spcAft>
              <a:buClr>
                <a:schemeClr val="lt1"/>
              </a:buClr>
              <a:buSzPts val="1200"/>
              <a:buNone/>
              <a:defRPr sz="1200">
                <a:solidFill>
                  <a:schemeClr val="lt1"/>
                </a:solidFill>
              </a:defRPr>
            </a:lvl8pPr>
            <a:lvl9pPr lvl="8" algn="ctr">
              <a:lnSpc>
                <a:spcPct val="100000"/>
              </a:lnSpc>
              <a:spcBef>
                <a:spcPts val="0"/>
              </a:spcBef>
              <a:spcAft>
                <a:spcPts val="0"/>
              </a:spcAft>
              <a:buClr>
                <a:schemeClr val="lt1"/>
              </a:buClr>
              <a:buSzPts val="1200"/>
              <a:buNone/>
              <a:defRPr sz="1200">
                <a:solidFill>
                  <a:schemeClr val="lt1"/>
                </a:solidFill>
              </a:defRPr>
            </a:lvl9pPr>
          </a:lstStyle>
          <a:p/>
        </p:txBody>
      </p:sp>
      <p:sp>
        <p:nvSpPr>
          <p:cNvPr id="81" name="Google Shape;81;p49"/>
          <p:cNvSpPr txBox="1"/>
          <p:nvPr>
            <p:ph idx="9" type="subTitle"/>
          </p:nvPr>
        </p:nvSpPr>
        <p:spPr>
          <a:xfrm>
            <a:off x="3359112" y="4056305"/>
            <a:ext cx="2425800" cy="57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None/>
              <a:defRPr>
                <a:solidFill>
                  <a:schemeClr val="lt1"/>
                </a:solidFill>
              </a:defRPr>
            </a:lvl1pPr>
            <a:lvl2pPr lvl="1" algn="ctr">
              <a:lnSpc>
                <a:spcPct val="100000"/>
              </a:lnSpc>
              <a:spcBef>
                <a:spcPts val="0"/>
              </a:spcBef>
              <a:spcAft>
                <a:spcPts val="0"/>
              </a:spcAft>
              <a:buClr>
                <a:schemeClr val="lt1"/>
              </a:buClr>
              <a:buSzPts val="1200"/>
              <a:buNone/>
              <a:defRPr sz="1200">
                <a:solidFill>
                  <a:schemeClr val="lt1"/>
                </a:solidFill>
              </a:defRPr>
            </a:lvl2pPr>
            <a:lvl3pPr lvl="2" algn="ctr">
              <a:lnSpc>
                <a:spcPct val="100000"/>
              </a:lnSpc>
              <a:spcBef>
                <a:spcPts val="0"/>
              </a:spcBef>
              <a:spcAft>
                <a:spcPts val="0"/>
              </a:spcAft>
              <a:buClr>
                <a:schemeClr val="lt1"/>
              </a:buClr>
              <a:buSzPts val="1200"/>
              <a:buNone/>
              <a:defRPr sz="1200">
                <a:solidFill>
                  <a:schemeClr val="lt1"/>
                </a:solidFill>
              </a:defRPr>
            </a:lvl3pPr>
            <a:lvl4pPr lvl="3" algn="ctr">
              <a:lnSpc>
                <a:spcPct val="100000"/>
              </a:lnSpc>
              <a:spcBef>
                <a:spcPts val="0"/>
              </a:spcBef>
              <a:spcAft>
                <a:spcPts val="0"/>
              </a:spcAft>
              <a:buClr>
                <a:schemeClr val="lt1"/>
              </a:buClr>
              <a:buSzPts val="1200"/>
              <a:buNone/>
              <a:defRPr sz="1200">
                <a:solidFill>
                  <a:schemeClr val="lt1"/>
                </a:solidFill>
              </a:defRPr>
            </a:lvl4pPr>
            <a:lvl5pPr lvl="4" algn="ctr">
              <a:lnSpc>
                <a:spcPct val="100000"/>
              </a:lnSpc>
              <a:spcBef>
                <a:spcPts val="0"/>
              </a:spcBef>
              <a:spcAft>
                <a:spcPts val="0"/>
              </a:spcAft>
              <a:buClr>
                <a:schemeClr val="lt1"/>
              </a:buClr>
              <a:buSzPts val="1200"/>
              <a:buNone/>
              <a:defRPr sz="1200">
                <a:solidFill>
                  <a:schemeClr val="lt1"/>
                </a:solidFill>
              </a:defRPr>
            </a:lvl5pPr>
            <a:lvl6pPr lvl="5" algn="ctr">
              <a:lnSpc>
                <a:spcPct val="100000"/>
              </a:lnSpc>
              <a:spcBef>
                <a:spcPts val="0"/>
              </a:spcBef>
              <a:spcAft>
                <a:spcPts val="0"/>
              </a:spcAft>
              <a:buClr>
                <a:schemeClr val="lt1"/>
              </a:buClr>
              <a:buSzPts val="1200"/>
              <a:buNone/>
              <a:defRPr sz="1200">
                <a:solidFill>
                  <a:schemeClr val="lt1"/>
                </a:solidFill>
              </a:defRPr>
            </a:lvl6pPr>
            <a:lvl7pPr lvl="6" algn="ctr">
              <a:lnSpc>
                <a:spcPct val="100000"/>
              </a:lnSpc>
              <a:spcBef>
                <a:spcPts val="0"/>
              </a:spcBef>
              <a:spcAft>
                <a:spcPts val="0"/>
              </a:spcAft>
              <a:buClr>
                <a:schemeClr val="lt1"/>
              </a:buClr>
              <a:buSzPts val="1200"/>
              <a:buNone/>
              <a:defRPr sz="1200">
                <a:solidFill>
                  <a:schemeClr val="lt1"/>
                </a:solidFill>
              </a:defRPr>
            </a:lvl7pPr>
            <a:lvl8pPr lvl="7" algn="ctr">
              <a:lnSpc>
                <a:spcPct val="100000"/>
              </a:lnSpc>
              <a:spcBef>
                <a:spcPts val="0"/>
              </a:spcBef>
              <a:spcAft>
                <a:spcPts val="0"/>
              </a:spcAft>
              <a:buClr>
                <a:schemeClr val="lt1"/>
              </a:buClr>
              <a:buSzPts val="1200"/>
              <a:buNone/>
              <a:defRPr sz="1200">
                <a:solidFill>
                  <a:schemeClr val="lt1"/>
                </a:solidFill>
              </a:defRPr>
            </a:lvl8pPr>
            <a:lvl9pPr lvl="8" algn="ctr">
              <a:lnSpc>
                <a:spcPct val="100000"/>
              </a:lnSpc>
              <a:spcBef>
                <a:spcPts val="0"/>
              </a:spcBef>
              <a:spcAft>
                <a:spcPts val="0"/>
              </a:spcAft>
              <a:buClr>
                <a:schemeClr val="lt1"/>
              </a:buClr>
              <a:buSzPts val="1200"/>
              <a:buNone/>
              <a:defRPr sz="1200">
                <a:solidFill>
                  <a:schemeClr val="lt1"/>
                </a:solidFill>
              </a:defRPr>
            </a:lvl9pPr>
          </a:lstStyle>
          <a:p/>
        </p:txBody>
      </p:sp>
      <p:sp>
        <p:nvSpPr>
          <p:cNvPr id="82" name="Google Shape;82;p49"/>
          <p:cNvSpPr txBox="1"/>
          <p:nvPr>
            <p:ph idx="13" type="subTitle"/>
          </p:nvPr>
        </p:nvSpPr>
        <p:spPr>
          <a:xfrm>
            <a:off x="6189718" y="3740552"/>
            <a:ext cx="2425800" cy="37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83" name="Google Shape;83;p49"/>
          <p:cNvSpPr txBox="1"/>
          <p:nvPr>
            <p:ph idx="14" type="subTitle"/>
          </p:nvPr>
        </p:nvSpPr>
        <p:spPr>
          <a:xfrm>
            <a:off x="587850" y="3740552"/>
            <a:ext cx="2425800" cy="37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84" name="Google Shape;84;p49"/>
          <p:cNvSpPr txBox="1"/>
          <p:nvPr>
            <p:ph idx="15" type="subTitle"/>
          </p:nvPr>
        </p:nvSpPr>
        <p:spPr>
          <a:xfrm>
            <a:off x="3359108" y="3740552"/>
            <a:ext cx="2425800" cy="37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p:cSld name="CUSTOM_26_1_1_1_2">
    <p:bg>
      <p:bgPr>
        <a:solidFill>
          <a:srgbClr val="EFEFEF"/>
        </a:solidFill>
      </p:bgPr>
    </p:bg>
    <p:spTree>
      <p:nvGrpSpPr>
        <p:cNvPr id="85" name="Shape 85"/>
        <p:cNvGrpSpPr/>
        <p:nvPr/>
      </p:nvGrpSpPr>
      <p:grpSpPr>
        <a:xfrm>
          <a:off x="0" y="0"/>
          <a:ext cx="0" cy="0"/>
          <a:chOff x="0" y="0"/>
          <a:chExt cx="0" cy="0"/>
        </a:xfrm>
      </p:grpSpPr>
      <p:sp>
        <p:nvSpPr>
          <p:cNvPr id="86" name="Google Shape;86;p50"/>
          <p:cNvSpPr txBox="1"/>
          <p:nvPr>
            <p:ph idx="1" type="subTitle"/>
          </p:nvPr>
        </p:nvSpPr>
        <p:spPr>
          <a:xfrm>
            <a:off x="4736030" y="1531703"/>
            <a:ext cx="3493800" cy="57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200"/>
              <a:buNone/>
              <a:defRPr>
                <a:solidFill>
                  <a:schemeClr val="lt1"/>
                </a:solidFill>
              </a:defRPr>
            </a:lvl1pPr>
            <a:lvl2pPr lvl="1" algn="l">
              <a:lnSpc>
                <a:spcPct val="100000"/>
              </a:lnSpc>
              <a:spcBef>
                <a:spcPts val="0"/>
              </a:spcBef>
              <a:spcAft>
                <a:spcPts val="0"/>
              </a:spcAft>
              <a:buClr>
                <a:schemeClr val="lt1"/>
              </a:buClr>
              <a:buSzPts val="1200"/>
              <a:buNone/>
              <a:defRPr sz="1200">
                <a:solidFill>
                  <a:schemeClr val="lt1"/>
                </a:solidFill>
              </a:defRPr>
            </a:lvl2pPr>
            <a:lvl3pPr lvl="2" algn="l">
              <a:lnSpc>
                <a:spcPct val="100000"/>
              </a:lnSpc>
              <a:spcBef>
                <a:spcPts val="0"/>
              </a:spcBef>
              <a:spcAft>
                <a:spcPts val="0"/>
              </a:spcAft>
              <a:buClr>
                <a:schemeClr val="lt1"/>
              </a:buClr>
              <a:buSzPts val="1200"/>
              <a:buNone/>
              <a:defRPr sz="1200">
                <a:solidFill>
                  <a:schemeClr val="lt1"/>
                </a:solidFill>
              </a:defRPr>
            </a:lvl3pPr>
            <a:lvl4pPr lvl="3" algn="l">
              <a:lnSpc>
                <a:spcPct val="100000"/>
              </a:lnSpc>
              <a:spcBef>
                <a:spcPts val="0"/>
              </a:spcBef>
              <a:spcAft>
                <a:spcPts val="0"/>
              </a:spcAft>
              <a:buClr>
                <a:schemeClr val="lt1"/>
              </a:buClr>
              <a:buSzPts val="1200"/>
              <a:buNone/>
              <a:defRPr sz="1200">
                <a:solidFill>
                  <a:schemeClr val="lt1"/>
                </a:solidFill>
              </a:defRPr>
            </a:lvl4pPr>
            <a:lvl5pPr lvl="4" algn="l">
              <a:lnSpc>
                <a:spcPct val="100000"/>
              </a:lnSpc>
              <a:spcBef>
                <a:spcPts val="0"/>
              </a:spcBef>
              <a:spcAft>
                <a:spcPts val="0"/>
              </a:spcAft>
              <a:buClr>
                <a:schemeClr val="lt1"/>
              </a:buClr>
              <a:buSzPts val="1200"/>
              <a:buNone/>
              <a:defRPr sz="1200">
                <a:solidFill>
                  <a:schemeClr val="lt1"/>
                </a:solidFill>
              </a:defRPr>
            </a:lvl5pPr>
            <a:lvl6pPr lvl="5" algn="l">
              <a:lnSpc>
                <a:spcPct val="100000"/>
              </a:lnSpc>
              <a:spcBef>
                <a:spcPts val="0"/>
              </a:spcBef>
              <a:spcAft>
                <a:spcPts val="0"/>
              </a:spcAft>
              <a:buClr>
                <a:schemeClr val="lt1"/>
              </a:buClr>
              <a:buSzPts val="1200"/>
              <a:buNone/>
              <a:defRPr sz="1200">
                <a:solidFill>
                  <a:schemeClr val="lt1"/>
                </a:solidFill>
              </a:defRPr>
            </a:lvl6pPr>
            <a:lvl7pPr lvl="6" algn="l">
              <a:lnSpc>
                <a:spcPct val="100000"/>
              </a:lnSpc>
              <a:spcBef>
                <a:spcPts val="0"/>
              </a:spcBef>
              <a:spcAft>
                <a:spcPts val="0"/>
              </a:spcAft>
              <a:buClr>
                <a:schemeClr val="lt1"/>
              </a:buClr>
              <a:buSzPts val="1200"/>
              <a:buNone/>
              <a:defRPr sz="1200">
                <a:solidFill>
                  <a:schemeClr val="lt1"/>
                </a:solidFill>
              </a:defRPr>
            </a:lvl7pPr>
            <a:lvl8pPr lvl="7" algn="l">
              <a:lnSpc>
                <a:spcPct val="100000"/>
              </a:lnSpc>
              <a:spcBef>
                <a:spcPts val="0"/>
              </a:spcBef>
              <a:spcAft>
                <a:spcPts val="0"/>
              </a:spcAft>
              <a:buClr>
                <a:schemeClr val="lt1"/>
              </a:buClr>
              <a:buSzPts val="1200"/>
              <a:buNone/>
              <a:defRPr sz="1200">
                <a:solidFill>
                  <a:schemeClr val="lt1"/>
                </a:solidFill>
              </a:defRPr>
            </a:lvl8pPr>
            <a:lvl9pPr lvl="8" algn="l">
              <a:lnSpc>
                <a:spcPct val="100000"/>
              </a:lnSpc>
              <a:spcBef>
                <a:spcPts val="0"/>
              </a:spcBef>
              <a:spcAft>
                <a:spcPts val="0"/>
              </a:spcAft>
              <a:buClr>
                <a:schemeClr val="lt1"/>
              </a:buClr>
              <a:buSzPts val="1200"/>
              <a:buNone/>
              <a:defRPr sz="1200">
                <a:solidFill>
                  <a:schemeClr val="lt1"/>
                </a:solidFill>
              </a:defRPr>
            </a:lvl9pPr>
          </a:lstStyle>
          <a:p/>
        </p:txBody>
      </p:sp>
      <p:sp>
        <p:nvSpPr>
          <p:cNvPr id="87" name="Google Shape;87;p50"/>
          <p:cNvSpPr txBox="1"/>
          <p:nvPr>
            <p:ph idx="2" type="subTitle"/>
          </p:nvPr>
        </p:nvSpPr>
        <p:spPr>
          <a:xfrm>
            <a:off x="4736037" y="1215950"/>
            <a:ext cx="3493800" cy="371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88" name="Google Shape;88;p50"/>
          <p:cNvSpPr txBox="1"/>
          <p:nvPr>
            <p:ph idx="3" type="subTitle"/>
          </p:nvPr>
        </p:nvSpPr>
        <p:spPr>
          <a:xfrm>
            <a:off x="4736030" y="4056302"/>
            <a:ext cx="3493800" cy="57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200"/>
              <a:buNone/>
              <a:defRPr>
                <a:solidFill>
                  <a:schemeClr val="lt1"/>
                </a:solidFill>
              </a:defRPr>
            </a:lvl1pPr>
            <a:lvl2pPr lvl="1" algn="l">
              <a:lnSpc>
                <a:spcPct val="100000"/>
              </a:lnSpc>
              <a:spcBef>
                <a:spcPts val="0"/>
              </a:spcBef>
              <a:spcAft>
                <a:spcPts val="0"/>
              </a:spcAft>
              <a:buClr>
                <a:schemeClr val="lt1"/>
              </a:buClr>
              <a:buSzPts val="1200"/>
              <a:buNone/>
              <a:defRPr sz="1200">
                <a:solidFill>
                  <a:schemeClr val="lt1"/>
                </a:solidFill>
              </a:defRPr>
            </a:lvl2pPr>
            <a:lvl3pPr lvl="2" algn="l">
              <a:lnSpc>
                <a:spcPct val="100000"/>
              </a:lnSpc>
              <a:spcBef>
                <a:spcPts val="0"/>
              </a:spcBef>
              <a:spcAft>
                <a:spcPts val="0"/>
              </a:spcAft>
              <a:buClr>
                <a:schemeClr val="lt1"/>
              </a:buClr>
              <a:buSzPts val="1200"/>
              <a:buNone/>
              <a:defRPr sz="1200">
                <a:solidFill>
                  <a:schemeClr val="lt1"/>
                </a:solidFill>
              </a:defRPr>
            </a:lvl3pPr>
            <a:lvl4pPr lvl="3" algn="l">
              <a:lnSpc>
                <a:spcPct val="100000"/>
              </a:lnSpc>
              <a:spcBef>
                <a:spcPts val="0"/>
              </a:spcBef>
              <a:spcAft>
                <a:spcPts val="0"/>
              </a:spcAft>
              <a:buClr>
                <a:schemeClr val="lt1"/>
              </a:buClr>
              <a:buSzPts val="1200"/>
              <a:buNone/>
              <a:defRPr sz="1200">
                <a:solidFill>
                  <a:schemeClr val="lt1"/>
                </a:solidFill>
              </a:defRPr>
            </a:lvl4pPr>
            <a:lvl5pPr lvl="4" algn="l">
              <a:lnSpc>
                <a:spcPct val="100000"/>
              </a:lnSpc>
              <a:spcBef>
                <a:spcPts val="0"/>
              </a:spcBef>
              <a:spcAft>
                <a:spcPts val="0"/>
              </a:spcAft>
              <a:buClr>
                <a:schemeClr val="lt1"/>
              </a:buClr>
              <a:buSzPts val="1200"/>
              <a:buNone/>
              <a:defRPr sz="1200">
                <a:solidFill>
                  <a:schemeClr val="lt1"/>
                </a:solidFill>
              </a:defRPr>
            </a:lvl5pPr>
            <a:lvl6pPr lvl="5" algn="l">
              <a:lnSpc>
                <a:spcPct val="100000"/>
              </a:lnSpc>
              <a:spcBef>
                <a:spcPts val="0"/>
              </a:spcBef>
              <a:spcAft>
                <a:spcPts val="0"/>
              </a:spcAft>
              <a:buClr>
                <a:schemeClr val="lt1"/>
              </a:buClr>
              <a:buSzPts val="1200"/>
              <a:buNone/>
              <a:defRPr sz="1200">
                <a:solidFill>
                  <a:schemeClr val="lt1"/>
                </a:solidFill>
              </a:defRPr>
            </a:lvl6pPr>
            <a:lvl7pPr lvl="6" algn="l">
              <a:lnSpc>
                <a:spcPct val="100000"/>
              </a:lnSpc>
              <a:spcBef>
                <a:spcPts val="0"/>
              </a:spcBef>
              <a:spcAft>
                <a:spcPts val="0"/>
              </a:spcAft>
              <a:buClr>
                <a:schemeClr val="lt1"/>
              </a:buClr>
              <a:buSzPts val="1200"/>
              <a:buNone/>
              <a:defRPr sz="1200">
                <a:solidFill>
                  <a:schemeClr val="lt1"/>
                </a:solidFill>
              </a:defRPr>
            </a:lvl7pPr>
            <a:lvl8pPr lvl="7" algn="l">
              <a:lnSpc>
                <a:spcPct val="100000"/>
              </a:lnSpc>
              <a:spcBef>
                <a:spcPts val="0"/>
              </a:spcBef>
              <a:spcAft>
                <a:spcPts val="0"/>
              </a:spcAft>
              <a:buClr>
                <a:schemeClr val="lt1"/>
              </a:buClr>
              <a:buSzPts val="1200"/>
              <a:buNone/>
              <a:defRPr sz="1200">
                <a:solidFill>
                  <a:schemeClr val="lt1"/>
                </a:solidFill>
              </a:defRPr>
            </a:lvl8pPr>
            <a:lvl9pPr lvl="8" algn="l">
              <a:lnSpc>
                <a:spcPct val="100000"/>
              </a:lnSpc>
              <a:spcBef>
                <a:spcPts val="0"/>
              </a:spcBef>
              <a:spcAft>
                <a:spcPts val="0"/>
              </a:spcAft>
              <a:buClr>
                <a:schemeClr val="lt1"/>
              </a:buClr>
              <a:buSzPts val="1200"/>
              <a:buNone/>
              <a:defRPr sz="1200">
                <a:solidFill>
                  <a:schemeClr val="lt1"/>
                </a:solidFill>
              </a:defRPr>
            </a:lvl9pPr>
          </a:lstStyle>
          <a:p/>
        </p:txBody>
      </p:sp>
      <p:sp>
        <p:nvSpPr>
          <p:cNvPr id="89" name="Google Shape;89;p50"/>
          <p:cNvSpPr txBox="1"/>
          <p:nvPr>
            <p:ph idx="4" type="subTitle"/>
          </p:nvPr>
        </p:nvSpPr>
        <p:spPr>
          <a:xfrm>
            <a:off x="4736037" y="3740549"/>
            <a:ext cx="3493800" cy="371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90" name="Google Shape;90;p50"/>
          <p:cNvSpPr txBox="1"/>
          <p:nvPr>
            <p:ph idx="5" type="subTitle"/>
          </p:nvPr>
        </p:nvSpPr>
        <p:spPr>
          <a:xfrm>
            <a:off x="4736030" y="2793999"/>
            <a:ext cx="3493800" cy="57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200"/>
              <a:buNone/>
              <a:defRPr>
                <a:solidFill>
                  <a:schemeClr val="lt1"/>
                </a:solidFill>
              </a:defRPr>
            </a:lvl1pPr>
            <a:lvl2pPr lvl="1" algn="l">
              <a:lnSpc>
                <a:spcPct val="100000"/>
              </a:lnSpc>
              <a:spcBef>
                <a:spcPts val="0"/>
              </a:spcBef>
              <a:spcAft>
                <a:spcPts val="0"/>
              </a:spcAft>
              <a:buClr>
                <a:schemeClr val="lt1"/>
              </a:buClr>
              <a:buSzPts val="1200"/>
              <a:buNone/>
              <a:defRPr sz="1200">
                <a:solidFill>
                  <a:schemeClr val="lt1"/>
                </a:solidFill>
              </a:defRPr>
            </a:lvl2pPr>
            <a:lvl3pPr lvl="2" algn="l">
              <a:lnSpc>
                <a:spcPct val="100000"/>
              </a:lnSpc>
              <a:spcBef>
                <a:spcPts val="0"/>
              </a:spcBef>
              <a:spcAft>
                <a:spcPts val="0"/>
              </a:spcAft>
              <a:buClr>
                <a:schemeClr val="lt1"/>
              </a:buClr>
              <a:buSzPts val="1200"/>
              <a:buNone/>
              <a:defRPr sz="1200">
                <a:solidFill>
                  <a:schemeClr val="lt1"/>
                </a:solidFill>
              </a:defRPr>
            </a:lvl3pPr>
            <a:lvl4pPr lvl="3" algn="l">
              <a:lnSpc>
                <a:spcPct val="100000"/>
              </a:lnSpc>
              <a:spcBef>
                <a:spcPts val="0"/>
              </a:spcBef>
              <a:spcAft>
                <a:spcPts val="0"/>
              </a:spcAft>
              <a:buClr>
                <a:schemeClr val="lt1"/>
              </a:buClr>
              <a:buSzPts val="1200"/>
              <a:buNone/>
              <a:defRPr sz="1200">
                <a:solidFill>
                  <a:schemeClr val="lt1"/>
                </a:solidFill>
              </a:defRPr>
            </a:lvl4pPr>
            <a:lvl5pPr lvl="4" algn="l">
              <a:lnSpc>
                <a:spcPct val="100000"/>
              </a:lnSpc>
              <a:spcBef>
                <a:spcPts val="0"/>
              </a:spcBef>
              <a:spcAft>
                <a:spcPts val="0"/>
              </a:spcAft>
              <a:buClr>
                <a:schemeClr val="lt1"/>
              </a:buClr>
              <a:buSzPts val="1200"/>
              <a:buNone/>
              <a:defRPr sz="1200">
                <a:solidFill>
                  <a:schemeClr val="lt1"/>
                </a:solidFill>
              </a:defRPr>
            </a:lvl5pPr>
            <a:lvl6pPr lvl="5" algn="l">
              <a:lnSpc>
                <a:spcPct val="100000"/>
              </a:lnSpc>
              <a:spcBef>
                <a:spcPts val="0"/>
              </a:spcBef>
              <a:spcAft>
                <a:spcPts val="0"/>
              </a:spcAft>
              <a:buClr>
                <a:schemeClr val="lt1"/>
              </a:buClr>
              <a:buSzPts val="1200"/>
              <a:buNone/>
              <a:defRPr sz="1200">
                <a:solidFill>
                  <a:schemeClr val="lt1"/>
                </a:solidFill>
              </a:defRPr>
            </a:lvl6pPr>
            <a:lvl7pPr lvl="6" algn="l">
              <a:lnSpc>
                <a:spcPct val="100000"/>
              </a:lnSpc>
              <a:spcBef>
                <a:spcPts val="0"/>
              </a:spcBef>
              <a:spcAft>
                <a:spcPts val="0"/>
              </a:spcAft>
              <a:buClr>
                <a:schemeClr val="lt1"/>
              </a:buClr>
              <a:buSzPts val="1200"/>
              <a:buNone/>
              <a:defRPr sz="1200">
                <a:solidFill>
                  <a:schemeClr val="lt1"/>
                </a:solidFill>
              </a:defRPr>
            </a:lvl7pPr>
            <a:lvl8pPr lvl="7" algn="l">
              <a:lnSpc>
                <a:spcPct val="100000"/>
              </a:lnSpc>
              <a:spcBef>
                <a:spcPts val="0"/>
              </a:spcBef>
              <a:spcAft>
                <a:spcPts val="0"/>
              </a:spcAft>
              <a:buClr>
                <a:schemeClr val="lt1"/>
              </a:buClr>
              <a:buSzPts val="1200"/>
              <a:buNone/>
              <a:defRPr sz="1200">
                <a:solidFill>
                  <a:schemeClr val="lt1"/>
                </a:solidFill>
              </a:defRPr>
            </a:lvl8pPr>
            <a:lvl9pPr lvl="8" algn="l">
              <a:lnSpc>
                <a:spcPct val="100000"/>
              </a:lnSpc>
              <a:spcBef>
                <a:spcPts val="0"/>
              </a:spcBef>
              <a:spcAft>
                <a:spcPts val="0"/>
              </a:spcAft>
              <a:buClr>
                <a:schemeClr val="lt1"/>
              </a:buClr>
              <a:buSzPts val="1200"/>
              <a:buNone/>
              <a:defRPr sz="1200">
                <a:solidFill>
                  <a:schemeClr val="lt1"/>
                </a:solidFill>
              </a:defRPr>
            </a:lvl9pPr>
          </a:lstStyle>
          <a:p/>
        </p:txBody>
      </p:sp>
      <p:sp>
        <p:nvSpPr>
          <p:cNvPr id="91" name="Google Shape;91;p50"/>
          <p:cNvSpPr txBox="1"/>
          <p:nvPr>
            <p:ph idx="6" type="subTitle"/>
          </p:nvPr>
        </p:nvSpPr>
        <p:spPr>
          <a:xfrm>
            <a:off x="4736037" y="2478247"/>
            <a:ext cx="3493800" cy="371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92" name="Google Shape;92;p50"/>
          <p:cNvSpPr/>
          <p:nvPr/>
        </p:nvSpPr>
        <p:spPr>
          <a:xfrm>
            <a:off x="0" y="556000"/>
            <a:ext cx="1388700" cy="23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50"/>
          <p:cNvSpPr txBox="1"/>
          <p:nvPr>
            <p:ph type="ctrTitle"/>
          </p:nvPr>
        </p:nvSpPr>
        <p:spPr>
          <a:xfrm>
            <a:off x="948600" y="366800"/>
            <a:ext cx="5564100" cy="504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5"/>
              </a:buClr>
              <a:buSzPts val="2400"/>
              <a:buNone/>
              <a:defRPr>
                <a:solidFill>
                  <a:schemeClr val="accent5"/>
                </a:solidFill>
              </a:defRPr>
            </a:lvl1pPr>
            <a:lvl2pPr lvl="1"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2pPr>
            <a:lvl3pPr lvl="2"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3pPr>
            <a:lvl4pPr lvl="3"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4pPr>
            <a:lvl5pPr lvl="4"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5pPr>
            <a:lvl6pPr lvl="5"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6pPr>
            <a:lvl7pPr lvl="6"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7pPr>
            <a:lvl8pPr lvl="7"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8pPr>
            <a:lvl9pPr lvl="8"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26_1_1_1_1">
    <p:bg>
      <p:bgPr>
        <a:solidFill>
          <a:srgbClr val="EFEFEF"/>
        </a:solidFill>
      </p:bgPr>
    </p:bg>
    <p:spTree>
      <p:nvGrpSpPr>
        <p:cNvPr id="94" name="Shape 94"/>
        <p:cNvGrpSpPr/>
        <p:nvPr/>
      </p:nvGrpSpPr>
      <p:grpSpPr>
        <a:xfrm>
          <a:off x="0" y="0"/>
          <a:ext cx="0" cy="0"/>
          <a:chOff x="0" y="0"/>
          <a:chExt cx="0" cy="0"/>
        </a:xfrm>
      </p:grpSpPr>
      <p:sp>
        <p:nvSpPr>
          <p:cNvPr id="95" name="Google Shape;95;p51"/>
          <p:cNvSpPr/>
          <p:nvPr/>
        </p:nvSpPr>
        <p:spPr>
          <a:xfrm>
            <a:off x="0" y="556000"/>
            <a:ext cx="1388700" cy="23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51"/>
          <p:cNvSpPr txBox="1"/>
          <p:nvPr>
            <p:ph type="ctrTitle"/>
          </p:nvPr>
        </p:nvSpPr>
        <p:spPr>
          <a:xfrm>
            <a:off x="939750" y="366800"/>
            <a:ext cx="3810000" cy="504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400"/>
              <a:buNone/>
              <a:defRPr>
                <a:solidFill>
                  <a:schemeClr val="accent5"/>
                </a:solidFill>
              </a:defRPr>
            </a:lvl1pPr>
            <a:lvl2pPr lvl="1"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2pPr>
            <a:lvl3pPr lvl="2"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3pPr>
            <a:lvl4pPr lvl="3"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4pPr>
            <a:lvl5pPr lvl="4"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5pPr>
            <a:lvl6pPr lvl="5"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6pPr>
            <a:lvl7pPr lvl="6"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7pPr>
            <a:lvl8pPr lvl="7"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8pPr>
            <a:lvl9pPr lvl="8"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USTOM_26_1_1_1_1_2">
    <p:bg>
      <p:bgPr>
        <a:solidFill>
          <a:srgbClr val="EFEFEF"/>
        </a:solidFill>
      </p:bgPr>
    </p:bg>
    <p:spTree>
      <p:nvGrpSpPr>
        <p:cNvPr id="97" name="Shape 97"/>
        <p:cNvGrpSpPr/>
        <p:nvPr/>
      </p:nvGrpSpPr>
      <p:grpSpPr>
        <a:xfrm>
          <a:off x="0" y="0"/>
          <a:ext cx="0" cy="0"/>
          <a:chOff x="0" y="0"/>
          <a:chExt cx="0" cy="0"/>
        </a:xfrm>
      </p:grpSpPr>
      <p:sp>
        <p:nvSpPr>
          <p:cNvPr id="98" name="Google Shape;98;p52"/>
          <p:cNvSpPr/>
          <p:nvPr/>
        </p:nvSpPr>
        <p:spPr>
          <a:xfrm flipH="1">
            <a:off x="7755300" y="556000"/>
            <a:ext cx="1388700" cy="23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52"/>
          <p:cNvSpPr txBox="1"/>
          <p:nvPr>
            <p:ph type="ctrTitle"/>
          </p:nvPr>
        </p:nvSpPr>
        <p:spPr>
          <a:xfrm flipH="1">
            <a:off x="5944500" y="366800"/>
            <a:ext cx="2250900" cy="5040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2400"/>
              <a:buNone/>
              <a:defRPr>
                <a:solidFill>
                  <a:schemeClr val="accent5"/>
                </a:solidFill>
              </a:defRPr>
            </a:lvl1pPr>
            <a:lvl2pPr lvl="1"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2pPr>
            <a:lvl3pPr lvl="2"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3pPr>
            <a:lvl4pPr lvl="3"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4pPr>
            <a:lvl5pPr lvl="4"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5pPr>
            <a:lvl6pPr lvl="5"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6pPr>
            <a:lvl7pPr lvl="6"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7pPr>
            <a:lvl8pPr lvl="7"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8pPr>
            <a:lvl9pPr lvl="8"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7_1">
    <p:bg>
      <p:bgPr>
        <a:solidFill>
          <a:srgbClr val="EFEFEF"/>
        </a:solidFill>
      </p:bgPr>
    </p:bg>
    <p:spTree>
      <p:nvGrpSpPr>
        <p:cNvPr id="100" name="Shape 100"/>
        <p:cNvGrpSpPr/>
        <p:nvPr/>
      </p:nvGrpSpPr>
      <p:grpSpPr>
        <a:xfrm>
          <a:off x="0" y="0"/>
          <a:ext cx="0" cy="0"/>
          <a:chOff x="0" y="0"/>
          <a:chExt cx="0" cy="0"/>
        </a:xfrm>
      </p:grpSpPr>
      <p:sp>
        <p:nvSpPr>
          <p:cNvPr id="101" name="Google Shape;101;p53"/>
          <p:cNvSpPr/>
          <p:nvPr/>
        </p:nvSpPr>
        <p:spPr>
          <a:xfrm flipH="1">
            <a:off x="-7075" y="-130931"/>
            <a:ext cx="9190500" cy="52809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53"/>
          <p:cNvSpPr txBox="1"/>
          <p:nvPr>
            <p:ph type="ctrTitle"/>
          </p:nvPr>
        </p:nvSpPr>
        <p:spPr>
          <a:xfrm>
            <a:off x="5502775" y="1410925"/>
            <a:ext cx="2597100" cy="1189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5"/>
              </a:buClr>
              <a:buSzPts val="6000"/>
              <a:buNone/>
              <a:defRPr sz="6000">
                <a:solidFill>
                  <a:schemeClr val="accent5"/>
                </a:solidFill>
              </a:defRPr>
            </a:lvl1pPr>
            <a:lvl2pPr lvl="1"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2pPr>
            <a:lvl3pPr lvl="2"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3pPr>
            <a:lvl4pPr lvl="3"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4pPr>
            <a:lvl5pPr lvl="4"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5pPr>
            <a:lvl6pPr lvl="5"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6pPr>
            <a:lvl7pPr lvl="6"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7pPr>
            <a:lvl8pPr lvl="7"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8pPr>
            <a:lvl9pPr lvl="8"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9pPr>
          </a:lstStyle>
          <a:p/>
        </p:txBody>
      </p:sp>
      <p:sp>
        <p:nvSpPr>
          <p:cNvPr id="103" name="Google Shape;103;p53"/>
          <p:cNvSpPr txBox="1"/>
          <p:nvPr>
            <p:ph idx="1" type="subTitle"/>
          </p:nvPr>
        </p:nvSpPr>
        <p:spPr>
          <a:xfrm>
            <a:off x="5502775" y="2438625"/>
            <a:ext cx="2677800" cy="1393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Font typeface="Fira Sans Condensed ExtraLight"/>
              <a:buNone/>
              <a:defRPr/>
            </a:lvl1pPr>
            <a:lvl2pPr lvl="1"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2pPr>
            <a:lvl3pPr lvl="2"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3pPr>
            <a:lvl4pPr lvl="3"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4pPr>
            <a:lvl5pPr lvl="4"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5pPr>
            <a:lvl6pPr lvl="5"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6pPr>
            <a:lvl7pPr lvl="6"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7pPr>
            <a:lvl8pPr lvl="7"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8pPr>
            <a:lvl9pPr lvl="8"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9pPr>
          </a:lstStyle>
          <a:p/>
        </p:txBody>
      </p:sp>
      <p:sp>
        <p:nvSpPr>
          <p:cNvPr id="104" name="Google Shape;104;p53"/>
          <p:cNvSpPr txBox="1"/>
          <p:nvPr/>
        </p:nvSpPr>
        <p:spPr>
          <a:xfrm>
            <a:off x="5502775" y="4090950"/>
            <a:ext cx="2946900" cy="85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900"/>
              <a:buFont typeface="Arial"/>
              <a:buNone/>
            </a:pPr>
            <a:r>
              <a:rPr b="0" i="0" lang="en" sz="900" u="none" cap="none" strike="noStrike">
                <a:solidFill>
                  <a:srgbClr val="FFFFFF"/>
                </a:solidFill>
                <a:latin typeface="Dosis"/>
                <a:ea typeface="Dosis"/>
                <a:cs typeface="Dosis"/>
                <a:sym typeface="Dosis"/>
              </a:rPr>
              <a:t>CREDITS: This presentation template was created by </a:t>
            </a:r>
            <a:r>
              <a:rPr b="1" i="0" lang="en" sz="900" u="none" cap="none" strike="noStrike">
                <a:solidFill>
                  <a:srgbClr val="FFFFFF"/>
                </a:solidFill>
                <a:uFill>
                  <a:noFill/>
                </a:uFill>
                <a:latin typeface="Dosis"/>
                <a:ea typeface="Dosis"/>
                <a:cs typeface="Dosis"/>
                <a:sym typeface="Dosis"/>
                <a:hlinkClick r:id="rId2">
                  <a:extLst>
                    <a:ext uri="{A12FA001-AC4F-418D-AE19-62706E023703}">
                      <ahyp:hlinkClr val="tx"/>
                    </a:ext>
                  </a:extLst>
                </a:hlinkClick>
              </a:rPr>
              <a:t>Slidesgo</a:t>
            </a:r>
            <a:r>
              <a:rPr b="0" i="0" lang="en" sz="900" u="none" cap="none" strike="noStrike">
                <a:solidFill>
                  <a:srgbClr val="FFFFFF"/>
                </a:solidFill>
                <a:latin typeface="Dosis"/>
                <a:ea typeface="Dosis"/>
                <a:cs typeface="Dosis"/>
                <a:sym typeface="Dosis"/>
              </a:rPr>
              <a:t>, including icons by </a:t>
            </a:r>
            <a:r>
              <a:rPr b="1" i="0" lang="en" sz="900" u="none" cap="none" strike="noStrike">
                <a:solidFill>
                  <a:srgbClr val="FFFFFF"/>
                </a:solidFill>
                <a:uFill>
                  <a:noFill/>
                </a:uFill>
                <a:latin typeface="Dosis"/>
                <a:ea typeface="Dosis"/>
                <a:cs typeface="Dosis"/>
                <a:sym typeface="Dosis"/>
                <a:hlinkClick r:id="rId3">
                  <a:extLst>
                    <a:ext uri="{A12FA001-AC4F-418D-AE19-62706E023703}">
                      <ahyp:hlinkClr val="tx"/>
                    </a:ext>
                  </a:extLst>
                </a:hlinkClick>
              </a:rPr>
              <a:t>Flaticon</a:t>
            </a:r>
            <a:r>
              <a:rPr b="0" i="0" lang="en" sz="900" u="none" cap="none" strike="noStrike">
                <a:solidFill>
                  <a:srgbClr val="FFFFFF"/>
                </a:solidFill>
                <a:latin typeface="Dosis"/>
                <a:ea typeface="Dosis"/>
                <a:cs typeface="Dosis"/>
                <a:sym typeface="Dosis"/>
              </a:rPr>
              <a:t>, and infographics &amp; images by </a:t>
            </a:r>
            <a:r>
              <a:rPr b="1" i="0" lang="en" sz="900" u="none" cap="none" strike="noStrike">
                <a:solidFill>
                  <a:srgbClr val="FFFFFF"/>
                </a:solidFill>
                <a:uFill>
                  <a:noFill/>
                </a:uFill>
                <a:latin typeface="Dosis"/>
                <a:ea typeface="Dosis"/>
                <a:cs typeface="Dosis"/>
                <a:sym typeface="Dosis"/>
                <a:hlinkClick r:id="rId4">
                  <a:extLst>
                    <a:ext uri="{A12FA001-AC4F-418D-AE19-62706E023703}">
                      <ahyp:hlinkClr val="tx"/>
                    </a:ext>
                  </a:extLst>
                </a:hlinkClick>
              </a:rPr>
              <a:t>Freepik</a:t>
            </a:r>
            <a:r>
              <a:rPr b="0" i="0" lang="en" sz="900" u="none" cap="none" strike="noStrike">
                <a:solidFill>
                  <a:srgbClr val="FFFFFF"/>
                </a:solidFill>
                <a:latin typeface="Dosis"/>
                <a:ea typeface="Dosis"/>
                <a:cs typeface="Dosis"/>
                <a:sym typeface="Dosis"/>
              </a:rPr>
              <a:t> </a:t>
            </a:r>
            <a:r>
              <a:rPr b="0" i="0" lang="en" sz="900" u="none" cap="none" strike="noStrike">
                <a:solidFill>
                  <a:schemeClr val="accent3"/>
                </a:solidFill>
                <a:latin typeface="Dosis"/>
                <a:ea typeface="Dosis"/>
                <a:cs typeface="Dosis"/>
                <a:sym typeface="Dosis"/>
              </a:rPr>
              <a:t>and illustrations by</a:t>
            </a:r>
            <a:r>
              <a:rPr b="1" i="0" lang="en" sz="900" u="none" cap="none" strike="noStrike">
                <a:solidFill>
                  <a:schemeClr val="accent3"/>
                </a:solidFill>
                <a:latin typeface="Dosis"/>
                <a:ea typeface="Dosis"/>
                <a:cs typeface="Dosis"/>
                <a:sym typeface="Dosis"/>
              </a:rPr>
              <a:t> </a:t>
            </a:r>
            <a:r>
              <a:rPr b="1" i="0" lang="en" sz="900" u="none" cap="none" strike="noStrike">
                <a:solidFill>
                  <a:schemeClr val="accent3"/>
                </a:solidFill>
                <a:uFill>
                  <a:noFill/>
                </a:uFill>
                <a:latin typeface="Dosis"/>
                <a:ea typeface="Dosis"/>
                <a:cs typeface="Dosis"/>
                <a:sym typeface="Dosis"/>
                <a:hlinkClick r:id="rId5">
                  <a:extLst>
                    <a:ext uri="{A12FA001-AC4F-418D-AE19-62706E023703}">
                      <ahyp:hlinkClr val="tx"/>
                    </a:ext>
                  </a:extLst>
                </a:hlinkClick>
              </a:rPr>
              <a:t>Stories</a:t>
            </a:r>
            <a:endParaRPr b="0" i="0" sz="900" u="none" cap="none" strike="noStrike">
              <a:solidFill>
                <a:schemeClr val="accent3"/>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7_1_1_1">
    <p:bg>
      <p:bgPr>
        <a:solidFill>
          <a:schemeClr val="lt1"/>
        </a:solidFill>
      </p:bgPr>
    </p:bg>
    <p:spTree>
      <p:nvGrpSpPr>
        <p:cNvPr id="105" name="Shape 10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noFill/>
      </p:bgPr>
    </p:bg>
    <p:spTree>
      <p:nvGrpSpPr>
        <p:cNvPr id="106" name="Shape 10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spTree>
      <p:nvGrpSpPr>
        <p:cNvPr id="111" name="Shape 111"/>
        <p:cNvGrpSpPr/>
        <p:nvPr/>
      </p:nvGrpSpPr>
      <p:grpSpPr>
        <a:xfrm>
          <a:off x="0" y="0"/>
          <a:ext cx="0" cy="0"/>
          <a:chOff x="0" y="0"/>
          <a:chExt cx="0" cy="0"/>
        </a:xfrm>
      </p:grpSpPr>
      <p:sp>
        <p:nvSpPr>
          <p:cNvPr id="112" name="Google Shape;112;p22"/>
          <p:cNvSpPr txBox="1"/>
          <p:nvPr>
            <p:ph type="ctrTitle"/>
          </p:nvPr>
        </p:nvSpPr>
        <p:spPr>
          <a:xfrm>
            <a:off x="3423902" y="387473"/>
            <a:ext cx="22518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113" name="Google Shape;113;p22"/>
          <p:cNvSpPr txBox="1"/>
          <p:nvPr>
            <p:ph idx="1" type="subTitle"/>
          </p:nvPr>
        </p:nvSpPr>
        <p:spPr>
          <a:xfrm>
            <a:off x="3423900" y="802521"/>
            <a:ext cx="19065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114" name="Google Shape;114;p22"/>
          <p:cNvSpPr txBox="1"/>
          <p:nvPr>
            <p:ph idx="2" type="title"/>
          </p:nvPr>
        </p:nvSpPr>
        <p:spPr>
          <a:xfrm>
            <a:off x="2023007" y="654113"/>
            <a:ext cx="17391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115" name="Google Shape;115;p22"/>
          <p:cNvSpPr txBox="1"/>
          <p:nvPr>
            <p:ph idx="3" type="ctrTitle"/>
          </p:nvPr>
        </p:nvSpPr>
        <p:spPr>
          <a:xfrm>
            <a:off x="3425264" y="1224286"/>
            <a:ext cx="22518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116" name="Google Shape;116;p22"/>
          <p:cNvSpPr txBox="1"/>
          <p:nvPr>
            <p:ph idx="4" type="subTitle"/>
          </p:nvPr>
        </p:nvSpPr>
        <p:spPr>
          <a:xfrm>
            <a:off x="3425259" y="1638859"/>
            <a:ext cx="19767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117" name="Google Shape;117;p22"/>
          <p:cNvSpPr txBox="1"/>
          <p:nvPr>
            <p:ph idx="5" type="title"/>
          </p:nvPr>
        </p:nvSpPr>
        <p:spPr>
          <a:xfrm>
            <a:off x="2023007" y="1488788"/>
            <a:ext cx="1615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118" name="Google Shape;118;p22"/>
          <p:cNvSpPr txBox="1"/>
          <p:nvPr>
            <p:ph idx="6" type="ctrTitle"/>
          </p:nvPr>
        </p:nvSpPr>
        <p:spPr>
          <a:xfrm>
            <a:off x="3427999" y="2061098"/>
            <a:ext cx="22518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119" name="Google Shape;119;p22"/>
          <p:cNvSpPr txBox="1"/>
          <p:nvPr>
            <p:ph idx="7" type="subTitle"/>
          </p:nvPr>
        </p:nvSpPr>
        <p:spPr>
          <a:xfrm>
            <a:off x="3427997" y="2475197"/>
            <a:ext cx="19065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120" name="Google Shape;120;p22"/>
          <p:cNvSpPr txBox="1"/>
          <p:nvPr>
            <p:ph idx="8" type="title"/>
          </p:nvPr>
        </p:nvSpPr>
        <p:spPr>
          <a:xfrm>
            <a:off x="2023007" y="2323463"/>
            <a:ext cx="15735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121" name="Google Shape;121;p22"/>
          <p:cNvSpPr txBox="1"/>
          <p:nvPr>
            <p:ph idx="9" type="ctrTitle"/>
          </p:nvPr>
        </p:nvSpPr>
        <p:spPr>
          <a:xfrm rot="5400000">
            <a:off x="6601629" y="1646270"/>
            <a:ext cx="2913300" cy="487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22" name="Google Shape;122;p22"/>
          <p:cNvSpPr txBox="1"/>
          <p:nvPr>
            <p:ph idx="13" type="ctrTitle"/>
          </p:nvPr>
        </p:nvSpPr>
        <p:spPr>
          <a:xfrm>
            <a:off x="3427999" y="2897911"/>
            <a:ext cx="22518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123" name="Google Shape;123;p22"/>
          <p:cNvSpPr txBox="1"/>
          <p:nvPr>
            <p:ph idx="14" type="subTitle"/>
          </p:nvPr>
        </p:nvSpPr>
        <p:spPr>
          <a:xfrm>
            <a:off x="3427997" y="3311534"/>
            <a:ext cx="19065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124" name="Google Shape;124;p22"/>
          <p:cNvSpPr txBox="1"/>
          <p:nvPr>
            <p:ph idx="15" type="title"/>
          </p:nvPr>
        </p:nvSpPr>
        <p:spPr>
          <a:xfrm>
            <a:off x="2023007" y="3158138"/>
            <a:ext cx="15735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125" name="Google Shape;125;p22"/>
          <p:cNvSpPr txBox="1"/>
          <p:nvPr>
            <p:ph idx="16" type="ctrTitle"/>
          </p:nvPr>
        </p:nvSpPr>
        <p:spPr>
          <a:xfrm>
            <a:off x="3427999" y="3734723"/>
            <a:ext cx="22518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126" name="Google Shape;126;p22"/>
          <p:cNvSpPr txBox="1"/>
          <p:nvPr>
            <p:ph idx="17" type="subTitle"/>
          </p:nvPr>
        </p:nvSpPr>
        <p:spPr>
          <a:xfrm>
            <a:off x="3427997" y="4147872"/>
            <a:ext cx="19065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127" name="Google Shape;127;p22"/>
          <p:cNvSpPr txBox="1"/>
          <p:nvPr>
            <p:ph idx="18" type="title"/>
          </p:nvPr>
        </p:nvSpPr>
        <p:spPr>
          <a:xfrm>
            <a:off x="2023007" y="3992813"/>
            <a:ext cx="15735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28" name="Shape 128"/>
        <p:cNvGrpSpPr/>
        <p:nvPr/>
      </p:nvGrpSpPr>
      <p:grpSpPr>
        <a:xfrm>
          <a:off x="0" y="0"/>
          <a:ext cx="0" cy="0"/>
          <a:chOff x="0" y="0"/>
          <a:chExt cx="0" cy="0"/>
        </a:xfrm>
      </p:grpSpPr>
      <p:grpSp>
        <p:nvGrpSpPr>
          <p:cNvPr id="129" name="Google Shape;129;p23"/>
          <p:cNvGrpSpPr/>
          <p:nvPr/>
        </p:nvGrpSpPr>
        <p:grpSpPr>
          <a:xfrm>
            <a:off x="830392" y="4169130"/>
            <a:ext cx="745763" cy="45826"/>
            <a:chOff x="4580561" y="2589004"/>
            <a:chExt cx="1064464" cy="25200"/>
          </a:xfrm>
        </p:grpSpPr>
        <p:sp>
          <p:nvSpPr>
            <p:cNvPr id="130" name="Google Shape;130;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2" name="Google Shape;132;p23"/>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133" name="Google Shape;133;p2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28">
    <p:bg>
      <p:bgPr>
        <a:solidFill>
          <a:schemeClr val="lt1"/>
        </a:solidFill>
      </p:bgPr>
    </p:bg>
    <p:spTree>
      <p:nvGrpSpPr>
        <p:cNvPr id="12" name="Shape 12"/>
        <p:cNvGrpSpPr/>
        <p:nvPr/>
      </p:nvGrpSpPr>
      <p:grpSpPr>
        <a:xfrm>
          <a:off x="0" y="0"/>
          <a:ext cx="0" cy="0"/>
          <a:chOff x="0" y="0"/>
          <a:chExt cx="0" cy="0"/>
        </a:xfrm>
      </p:grpSpPr>
      <p:sp>
        <p:nvSpPr>
          <p:cNvPr id="13" name="Google Shape;13;p31"/>
          <p:cNvSpPr txBox="1"/>
          <p:nvPr>
            <p:ph idx="1" type="subTitle"/>
          </p:nvPr>
        </p:nvSpPr>
        <p:spPr>
          <a:xfrm>
            <a:off x="856200" y="1115677"/>
            <a:ext cx="7670400" cy="3416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rgbClr val="20293B"/>
              </a:buClr>
              <a:buSzPts val="1000"/>
              <a:buFont typeface="Abel"/>
              <a:buChar char="●"/>
              <a:defRPr>
                <a:solidFill>
                  <a:srgbClr val="EFEFEF"/>
                </a:solidFill>
                <a:latin typeface="Abel"/>
                <a:ea typeface="Abel"/>
                <a:cs typeface="Abel"/>
                <a:sym typeface="Abel"/>
              </a:defRPr>
            </a:lvl1pPr>
            <a:lvl2pPr lvl="1" algn="l">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2pPr>
            <a:lvl3pPr lvl="2" algn="l">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3pPr>
            <a:lvl4pPr lvl="3" algn="l">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4pPr>
            <a:lvl5pPr lvl="4" algn="l">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5pPr>
            <a:lvl6pPr lvl="5" algn="l">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6pPr>
            <a:lvl7pPr lvl="6" algn="l">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7pPr>
            <a:lvl8pPr lvl="7" algn="l">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8pPr>
            <a:lvl9pPr lvl="8" algn="l">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9pPr>
          </a:lstStyle>
          <a:p/>
        </p:txBody>
      </p:sp>
      <p:sp>
        <p:nvSpPr>
          <p:cNvPr id="14" name="Google Shape;14;p31"/>
          <p:cNvSpPr/>
          <p:nvPr/>
        </p:nvSpPr>
        <p:spPr>
          <a:xfrm>
            <a:off x="0" y="556000"/>
            <a:ext cx="1388700" cy="2373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15" name="Google Shape;15;p31"/>
          <p:cNvSpPr txBox="1"/>
          <p:nvPr>
            <p:ph type="ctrTitle"/>
          </p:nvPr>
        </p:nvSpPr>
        <p:spPr>
          <a:xfrm>
            <a:off x="948600" y="360643"/>
            <a:ext cx="7264500" cy="504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rgbClr val="FFFFFF"/>
              </a:buClr>
              <a:buSzPts val="2400"/>
              <a:buNone/>
              <a:defRPr>
                <a:solidFill>
                  <a:srgbClr val="FFFFFF"/>
                </a:solidFill>
              </a:defRPr>
            </a:lvl1pPr>
            <a:lvl2pPr lvl="1" algn="l">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2pPr>
            <a:lvl3pPr lvl="2" algn="l">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3pPr>
            <a:lvl4pPr lvl="3" algn="l">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4pPr>
            <a:lvl5pPr lvl="4" algn="l">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5pPr>
            <a:lvl6pPr lvl="5" algn="l">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6pPr>
            <a:lvl7pPr lvl="6" algn="l">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7pPr>
            <a:lvl8pPr lvl="7" algn="l">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8pPr>
            <a:lvl9pPr lvl="8" algn="l">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9pPr>
          </a:lstStyle>
          <a:p/>
        </p:txBody>
      </p:sp>
    </p:spTree>
  </p:cSld>
  <p:clrMapOvr>
    <a:masterClrMapping/>
  </p:clrMapOvr>
  <p:extLst>
    <p:ext uri="{DCECCB84-F9BA-43D5-87BE-67443E8EF086}">
      <p15:sldGuideLst>
        <p15:guide id="1" orient="horz" pos="340">
          <p15:clr>
            <a:srgbClr val="FA7B17"/>
          </p15:clr>
        </p15:guide>
        <p15:guide id="2" pos="454">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34" name="Shape 134"/>
        <p:cNvGrpSpPr/>
        <p:nvPr/>
      </p:nvGrpSpPr>
      <p:grpSpPr>
        <a:xfrm>
          <a:off x="0" y="0"/>
          <a:ext cx="0" cy="0"/>
          <a:chOff x="0" y="0"/>
          <a:chExt cx="0" cy="0"/>
        </a:xfrm>
      </p:grpSpPr>
      <p:grpSp>
        <p:nvGrpSpPr>
          <p:cNvPr id="135" name="Google Shape;135;p24"/>
          <p:cNvGrpSpPr/>
          <p:nvPr/>
        </p:nvGrpSpPr>
        <p:grpSpPr>
          <a:xfrm>
            <a:off x="830392" y="1191256"/>
            <a:ext cx="745763" cy="45826"/>
            <a:chOff x="4580561" y="2589004"/>
            <a:chExt cx="1064464" cy="25200"/>
          </a:xfrm>
        </p:grpSpPr>
        <p:sp>
          <p:nvSpPr>
            <p:cNvPr id="136" name="Google Shape;136;p2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8" name="Google Shape;138;p24"/>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139" name="Google Shape;139;p2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 name="Shape 140"/>
        <p:cNvGrpSpPr/>
        <p:nvPr/>
      </p:nvGrpSpPr>
      <p:grpSpPr>
        <a:xfrm>
          <a:off x="0" y="0"/>
          <a:ext cx="0" cy="0"/>
          <a:chOff x="0" y="0"/>
          <a:chExt cx="0" cy="0"/>
        </a:xfrm>
      </p:grpSpPr>
      <p:sp>
        <p:nvSpPr>
          <p:cNvPr id="141" name="Google Shape;141;p2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2" name="Google Shape;142;p25"/>
          <p:cNvGrpSpPr/>
          <p:nvPr/>
        </p:nvGrpSpPr>
        <p:grpSpPr>
          <a:xfrm>
            <a:off x="830392" y="1191256"/>
            <a:ext cx="745763" cy="45826"/>
            <a:chOff x="4580561" y="2589004"/>
            <a:chExt cx="1064464" cy="25200"/>
          </a:xfrm>
        </p:grpSpPr>
        <p:sp>
          <p:nvSpPr>
            <p:cNvPr id="143" name="Google Shape;143;p2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5" name="Google Shape;145;p25"/>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p:txBody>
      </p:sp>
      <p:sp>
        <p:nvSpPr>
          <p:cNvPr id="146" name="Google Shape;146;p2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 name="Shape 147"/>
        <p:cNvGrpSpPr/>
        <p:nvPr/>
      </p:nvGrpSpPr>
      <p:grpSpPr>
        <a:xfrm>
          <a:off x="0" y="0"/>
          <a:ext cx="0" cy="0"/>
          <a:chOff x="0" y="0"/>
          <a:chExt cx="0" cy="0"/>
        </a:xfrm>
      </p:grpSpPr>
      <p:sp>
        <p:nvSpPr>
          <p:cNvPr id="148" name="Google Shape;148;p2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9" name="Google Shape;149;p26"/>
          <p:cNvGrpSpPr/>
          <p:nvPr/>
        </p:nvGrpSpPr>
        <p:grpSpPr>
          <a:xfrm>
            <a:off x="830392" y="1191256"/>
            <a:ext cx="745763" cy="45826"/>
            <a:chOff x="4580561" y="2589004"/>
            <a:chExt cx="1064464" cy="25200"/>
          </a:xfrm>
        </p:grpSpPr>
        <p:sp>
          <p:nvSpPr>
            <p:cNvPr id="150" name="Google Shape;150;p2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2" name="Google Shape;152;p26"/>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p:txBody>
      </p:sp>
      <p:sp>
        <p:nvSpPr>
          <p:cNvPr id="153" name="Google Shape;153;p26"/>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54" name="Google Shape;154;p2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55" name="Shape 155"/>
        <p:cNvGrpSpPr/>
        <p:nvPr/>
      </p:nvGrpSpPr>
      <p:grpSpPr>
        <a:xfrm>
          <a:off x="0" y="0"/>
          <a:ext cx="0" cy="0"/>
          <a:chOff x="0" y="0"/>
          <a:chExt cx="0" cy="0"/>
        </a:xfrm>
      </p:grpSpPr>
      <p:pic>
        <p:nvPicPr>
          <p:cNvPr id="156" name="Google Shape;156;p27"/>
          <p:cNvPicPr preferRelativeResize="0"/>
          <p:nvPr/>
        </p:nvPicPr>
        <p:blipFill rotWithShape="1">
          <a:blip r:embed="rId2">
            <a:alphaModFix/>
          </a:blip>
          <a:srcRect b="0" l="31882" r="25713" t="8095"/>
          <a:stretch/>
        </p:blipFill>
        <p:spPr>
          <a:xfrm>
            <a:off x="0" y="0"/>
            <a:ext cx="4575250" cy="5143500"/>
          </a:xfrm>
          <a:prstGeom prst="rect">
            <a:avLst/>
          </a:prstGeom>
          <a:noFill/>
          <a:ln>
            <a:noFill/>
          </a:ln>
        </p:spPr>
      </p:pic>
      <p:sp>
        <p:nvSpPr>
          <p:cNvPr id="157" name="Google Shape;157;p27"/>
          <p:cNvSpPr/>
          <p:nvPr/>
        </p:nvSpPr>
        <p:spPr>
          <a:xfrm>
            <a:off x="-75" y="0"/>
            <a:ext cx="4572000" cy="5143500"/>
          </a:xfrm>
          <a:prstGeom prst="rect">
            <a:avLst/>
          </a:prstGeom>
          <a:solidFill>
            <a:srgbClr val="178D7D">
              <a:alpha val="6705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8" name="Google Shape;158;p27"/>
          <p:cNvGrpSpPr/>
          <p:nvPr/>
        </p:nvGrpSpPr>
        <p:grpSpPr>
          <a:xfrm>
            <a:off x="830392" y="1191256"/>
            <a:ext cx="745763" cy="45826"/>
            <a:chOff x="4580561" y="2589004"/>
            <a:chExt cx="1064464" cy="25200"/>
          </a:xfrm>
        </p:grpSpPr>
        <p:sp>
          <p:nvSpPr>
            <p:cNvPr id="159" name="Google Shape;159;p27"/>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7"/>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1" name="Google Shape;161;p27"/>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p:txBody>
      </p:sp>
      <p:sp>
        <p:nvSpPr>
          <p:cNvPr id="162" name="Google Shape;162;p27"/>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600"/>
              <a:buNone/>
              <a:defRPr sz="1600">
                <a:solidFill>
                  <a:srgbClr val="FFFFFF"/>
                </a:solidFill>
              </a:defRPr>
            </a:lvl1pPr>
            <a:lvl2pPr lvl="1" algn="l">
              <a:lnSpc>
                <a:spcPct val="100000"/>
              </a:lnSpc>
              <a:spcBef>
                <a:spcPts val="0"/>
              </a:spcBef>
              <a:spcAft>
                <a:spcPts val="0"/>
              </a:spcAft>
              <a:buClr>
                <a:srgbClr val="FFFFFF"/>
              </a:buClr>
              <a:buSzPts val="1600"/>
              <a:buNone/>
              <a:defRPr sz="1600">
                <a:solidFill>
                  <a:srgbClr val="FFFFFF"/>
                </a:solidFill>
              </a:defRPr>
            </a:lvl2pPr>
            <a:lvl3pPr lvl="2" algn="l">
              <a:lnSpc>
                <a:spcPct val="100000"/>
              </a:lnSpc>
              <a:spcBef>
                <a:spcPts val="0"/>
              </a:spcBef>
              <a:spcAft>
                <a:spcPts val="0"/>
              </a:spcAft>
              <a:buClr>
                <a:srgbClr val="FFFFFF"/>
              </a:buClr>
              <a:buSzPts val="1600"/>
              <a:buNone/>
              <a:defRPr sz="1600">
                <a:solidFill>
                  <a:srgbClr val="FFFFFF"/>
                </a:solidFill>
              </a:defRPr>
            </a:lvl3pPr>
            <a:lvl4pPr lvl="3" algn="l">
              <a:lnSpc>
                <a:spcPct val="100000"/>
              </a:lnSpc>
              <a:spcBef>
                <a:spcPts val="0"/>
              </a:spcBef>
              <a:spcAft>
                <a:spcPts val="0"/>
              </a:spcAft>
              <a:buClr>
                <a:srgbClr val="FFFFFF"/>
              </a:buClr>
              <a:buSzPts val="1600"/>
              <a:buNone/>
              <a:defRPr sz="1600">
                <a:solidFill>
                  <a:srgbClr val="FFFFFF"/>
                </a:solidFill>
              </a:defRPr>
            </a:lvl4pPr>
            <a:lvl5pPr lvl="4" algn="l">
              <a:lnSpc>
                <a:spcPct val="100000"/>
              </a:lnSpc>
              <a:spcBef>
                <a:spcPts val="0"/>
              </a:spcBef>
              <a:spcAft>
                <a:spcPts val="0"/>
              </a:spcAft>
              <a:buClr>
                <a:srgbClr val="FFFFFF"/>
              </a:buClr>
              <a:buSzPts val="1600"/>
              <a:buNone/>
              <a:defRPr sz="1600">
                <a:solidFill>
                  <a:srgbClr val="FFFFFF"/>
                </a:solidFill>
              </a:defRPr>
            </a:lvl5pPr>
            <a:lvl6pPr lvl="5" algn="l">
              <a:lnSpc>
                <a:spcPct val="100000"/>
              </a:lnSpc>
              <a:spcBef>
                <a:spcPts val="0"/>
              </a:spcBef>
              <a:spcAft>
                <a:spcPts val="0"/>
              </a:spcAft>
              <a:buClr>
                <a:srgbClr val="FFFFFF"/>
              </a:buClr>
              <a:buSzPts val="1600"/>
              <a:buNone/>
              <a:defRPr sz="1600">
                <a:solidFill>
                  <a:srgbClr val="FFFFFF"/>
                </a:solidFill>
              </a:defRPr>
            </a:lvl6pPr>
            <a:lvl7pPr lvl="6" algn="l">
              <a:lnSpc>
                <a:spcPct val="100000"/>
              </a:lnSpc>
              <a:spcBef>
                <a:spcPts val="0"/>
              </a:spcBef>
              <a:spcAft>
                <a:spcPts val="0"/>
              </a:spcAft>
              <a:buClr>
                <a:srgbClr val="FFFFFF"/>
              </a:buClr>
              <a:buSzPts val="1600"/>
              <a:buNone/>
              <a:defRPr sz="1600">
                <a:solidFill>
                  <a:srgbClr val="FFFFFF"/>
                </a:solidFill>
              </a:defRPr>
            </a:lvl7pPr>
            <a:lvl8pPr lvl="7" algn="l">
              <a:lnSpc>
                <a:spcPct val="100000"/>
              </a:lnSpc>
              <a:spcBef>
                <a:spcPts val="0"/>
              </a:spcBef>
              <a:spcAft>
                <a:spcPts val="0"/>
              </a:spcAft>
              <a:buClr>
                <a:srgbClr val="FFFFFF"/>
              </a:buClr>
              <a:buSzPts val="1600"/>
              <a:buNone/>
              <a:defRPr sz="1600">
                <a:solidFill>
                  <a:srgbClr val="FFFFFF"/>
                </a:solidFill>
              </a:defRPr>
            </a:lvl8pPr>
            <a:lvl9pPr lvl="8" algn="l">
              <a:lnSpc>
                <a:spcPct val="100000"/>
              </a:lnSpc>
              <a:spcBef>
                <a:spcPts val="0"/>
              </a:spcBef>
              <a:spcAft>
                <a:spcPts val="0"/>
              </a:spcAft>
              <a:buClr>
                <a:srgbClr val="FFFFFF"/>
              </a:buClr>
              <a:buSzPts val="1600"/>
              <a:buNone/>
              <a:defRPr sz="1600">
                <a:solidFill>
                  <a:srgbClr val="FFFFFF"/>
                </a:solidFill>
              </a:defRPr>
            </a:lvl9pPr>
          </a:lstStyle>
          <a:p/>
        </p:txBody>
      </p:sp>
      <p:sp>
        <p:nvSpPr>
          <p:cNvPr id="163" name="Google Shape;163;p27"/>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64" name="Google Shape;164;p2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5" name="Shape 165"/>
        <p:cNvGrpSpPr/>
        <p:nvPr/>
      </p:nvGrpSpPr>
      <p:grpSpPr>
        <a:xfrm>
          <a:off x="0" y="0"/>
          <a:ext cx="0" cy="0"/>
          <a:chOff x="0" y="0"/>
          <a:chExt cx="0" cy="0"/>
        </a:xfrm>
      </p:grpSpPr>
      <p:sp>
        <p:nvSpPr>
          <p:cNvPr id="166" name="Google Shape;166;p2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7" name="Shape 167"/>
        <p:cNvGrpSpPr/>
        <p:nvPr/>
      </p:nvGrpSpPr>
      <p:grpSpPr>
        <a:xfrm>
          <a:off x="0" y="0"/>
          <a:ext cx="0" cy="0"/>
          <a:chOff x="0" y="0"/>
          <a:chExt cx="0" cy="0"/>
        </a:xfrm>
      </p:grpSpPr>
      <p:sp>
        <p:nvSpPr>
          <p:cNvPr id="168" name="Google Shape;168;p28"/>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69" name="Google Shape;169;p2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
  <p:cSld name="CUSTOM_6_1_1">
    <p:bg>
      <p:bgPr>
        <a:solidFill>
          <a:srgbClr val="FDF3E5">
            <a:alpha val="28627"/>
          </a:srgbClr>
        </a:solidFill>
      </p:bgPr>
    </p:bg>
    <p:spTree>
      <p:nvGrpSpPr>
        <p:cNvPr id="170" name="Shape 170"/>
        <p:cNvGrpSpPr/>
        <p:nvPr/>
      </p:nvGrpSpPr>
      <p:grpSpPr>
        <a:xfrm>
          <a:off x="0" y="0"/>
          <a:ext cx="0" cy="0"/>
          <a:chOff x="0" y="0"/>
          <a:chExt cx="0" cy="0"/>
        </a:xfrm>
      </p:grpSpPr>
      <p:sp>
        <p:nvSpPr>
          <p:cNvPr id="171" name="Google Shape;171;p30"/>
          <p:cNvSpPr/>
          <p:nvPr/>
        </p:nvSpPr>
        <p:spPr>
          <a:xfrm>
            <a:off x="7220630" y="0"/>
            <a:ext cx="1299900" cy="811800"/>
          </a:xfrm>
          <a:prstGeom prst="rect">
            <a:avLst/>
          </a:prstGeom>
          <a:solidFill>
            <a:srgbClr val="FFB8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30"/>
          <p:cNvSpPr txBox="1"/>
          <p:nvPr>
            <p:ph type="ctrTitle"/>
          </p:nvPr>
        </p:nvSpPr>
        <p:spPr>
          <a:xfrm>
            <a:off x="5569480" y="129625"/>
            <a:ext cx="2866800" cy="481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338987"/>
              </a:buClr>
              <a:buSzPts val="1100"/>
              <a:buNone/>
              <a:defRPr sz="1100">
                <a:solidFill>
                  <a:srgbClr val="338987"/>
                </a:solidFill>
              </a:defRPr>
            </a:lvl1pPr>
            <a:lvl2pPr lvl="1" algn="r">
              <a:lnSpc>
                <a:spcPct val="100000"/>
              </a:lnSpc>
              <a:spcBef>
                <a:spcPts val="0"/>
              </a:spcBef>
              <a:spcAft>
                <a:spcPts val="0"/>
              </a:spcAft>
              <a:buClr>
                <a:srgbClr val="338987"/>
              </a:buClr>
              <a:buSzPts val="900"/>
              <a:buNone/>
              <a:defRPr sz="900">
                <a:solidFill>
                  <a:srgbClr val="338987"/>
                </a:solidFill>
              </a:defRPr>
            </a:lvl2pPr>
            <a:lvl3pPr lvl="2" algn="r">
              <a:lnSpc>
                <a:spcPct val="100000"/>
              </a:lnSpc>
              <a:spcBef>
                <a:spcPts val="0"/>
              </a:spcBef>
              <a:spcAft>
                <a:spcPts val="0"/>
              </a:spcAft>
              <a:buClr>
                <a:srgbClr val="338987"/>
              </a:buClr>
              <a:buSzPts val="900"/>
              <a:buNone/>
              <a:defRPr sz="900">
                <a:solidFill>
                  <a:srgbClr val="338987"/>
                </a:solidFill>
              </a:defRPr>
            </a:lvl3pPr>
            <a:lvl4pPr lvl="3" algn="r">
              <a:lnSpc>
                <a:spcPct val="100000"/>
              </a:lnSpc>
              <a:spcBef>
                <a:spcPts val="0"/>
              </a:spcBef>
              <a:spcAft>
                <a:spcPts val="0"/>
              </a:spcAft>
              <a:buClr>
                <a:srgbClr val="338987"/>
              </a:buClr>
              <a:buSzPts val="900"/>
              <a:buNone/>
              <a:defRPr sz="900">
                <a:solidFill>
                  <a:srgbClr val="338987"/>
                </a:solidFill>
              </a:defRPr>
            </a:lvl4pPr>
            <a:lvl5pPr lvl="4" algn="r">
              <a:lnSpc>
                <a:spcPct val="100000"/>
              </a:lnSpc>
              <a:spcBef>
                <a:spcPts val="0"/>
              </a:spcBef>
              <a:spcAft>
                <a:spcPts val="0"/>
              </a:spcAft>
              <a:buClr>
                <a:srgbClr val="338987"/>
              </a:buClr>
              <a:buSzPts val="900"/>
              <a:buNone/>
              <a:defRPr sz="900">
                <a:solidFill>
                  <a:srgbClr val="338987"/>
                </a:solidFill>
              </a:defRPr>
            </a:lvl5pPr>
            <a:lvl6pPr lvl="5" algn="r">
              <a:lnSpc>
                <a:spcPct val="100000"/>
              </a:lnSpc>
              <a:spcBef>
                <a:spcPts val="0"/>
              </a:spcBef>
              <a:spcAft>
                <a:spcPts val="0"/>
              </a:spcAft>
              <a:buClr>
                <a:srgbClr val="338987"/>
              </a:buClr>
              <a:buSzPts val="900"/>
              <a:buNone/>
              <a:defRPr sz="900">
                <a:solidFill>
                  <a:srgbClr val="338987"/>
                </a:solidFill>
              </a:defRPr>
            </a:lvl6pPr>
            <a:lvl7pPr lvl="6" algn="r">
              <a:lnSpc>
                <a:spcPct val="100000"/>
              </a:lnSpc>
              <a:spcBef>
                <a:spcPts val="0"/>
              </a:spcBef>
              <a:spcAft>
                <a:spcPts val="0"/>
              </a:spcAft>
              <a:buClr>
                <a:srgbClr val="338987"/>
              </a:buClr>
              <a:buSzPts val="900"/>
              <a:buNone/>
              <a:defRPr sz="900">
                <a:solidFill>
                  <a:srgbClr val="338987"/>
                </a:solidFill>
              </a:defRPr>
            </a:lvl7pPr>
            <a:lvl8pPr lvl="7" algn="r">
              <a:lnSpc>
                <a:spcPct val="100000"/>
              </a:lnSpc>
              <a:spcBef>
                <a:spcPts val="0"/>
              </a:spcBef>
              <a:spcAft>
                <a:spcPts val="0"/>
              </a:spcAft>
              <a:buClr>
                <a:srgbClr val="338987"/>
              </a:buClr>
              <a:buSzPts val="900"/>
              <a:buNone/>
              <a:defRPr sz="900">
                <a:solidFill>
                  <a:srgbClr val="338987"/>
                </a:solidFill>
              </a:defRPr>
            </a:lvl8pPr>
            <a:lvl9pPr lvl="8" algn="r">
              <a:lnSpc>
                <a:spcPct val="100000"/>
              </a:lnSpc>
              <a:spcBef>
                <a:spcPts val="0"/>
              </a:spcBef>
              <a:spcAft>
                <a:spcPts val="0"/>
              </a:spcAft>
              <a:buClr>
                <a:srgbClr val="338987"/>
              </a:buClr>
              <a:buSzPts val="900"/>
              <a:buNone/>
              <a:defRPr sz="900">
                <a:solidFill>
                  <a:srgbClr val="338987"/>
                </a:solidFill>
              </a:defRPr>
            </a:lvl9pPr>
          </a:lstStyle>
          <a:p/>
        </p:txBody>
      </p:sp>
      <p:sp>
        <p:nvSpPr>
          <p:cNvPr id="173" name="Google Shape;173;p30"/>
          <p:cNvSpPr txBox="1"/>
          <p:nvPr>
            <p:ph idx="12" type="sldNum"/>
          </p:nvPr>
        </p:nvSpPr>
        <p:spPr>
          <a:xfrm>
            <a:off x="7887614" y="473134"/>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Josefin Sans"/>
                <a:ea typeface="Josefin Sans"/>
                <a:cs typeface="Josefin Sans"/>
                <a:sym typeface="Josefin Sans"/>
              </a:defRPr>
            </a:lvl1pPr>
            <a:lvl2pPr indent="0" lvl="1"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Josefin Sans"/>
                <a:ea typeface="Josefin Sans"/>
                <a:cs typeface="Josefin Sans"/>
                <a:sym typeface="Josefin Sans"/>
              </a:defRPr>
            </a:lvl2pPr>
            <a:lvl3pPr indent="0" lvl="2"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Josefin Sans"/>
                <a:ea typeface="Josefin Sans"/>
                <a:cs typeface="Josefin Sans"/>
                <a:sym typeface="Josefin Sans"/>
              </a:defRPr>
            </a:lvl3pPr>
            <a:lvl4pPr indent="0" lvl="3"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Josefin Sans"/>
                <a:ea typeface="Josefin Sans"/>
                <a:cs typeface="Josefin Sans"/>
                <a:sym typeface="Josefin Sans"/>
              </a:defRPr>
            </a:lvl4pPr>
            <a:lvl5pPr indent="0" lvl="4"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Josefin Sans"/>
                <a:ea typeface="Josefin Sans"/>
                <a:cs typeface="Josefin Sans"/>
                <a:sym typeface="Josefin Sans"/>
              </a:defRPr>
            </a:lvl5pPr>
            <a:lvl6pPr indent="0" lvl="5"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Josefin Sans"/>
                <a:ea typeface="Josefin Sans"/>
                <a:cs typeface="Josefin Sans"/>
                <a:sym typeface="Josefin Sans"/>
              </a:defRPr>
            </a:lvl6pPr>
            <a:lvl7pPr indent="0" lvl="6"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Josefin Sans"/>
                <a:ea typeface="Josefin Sans"/>
                <a:cs typeface="Josefin Sans"/>
                <a:sym typeface="Josefin Sans"/>
              </a:defRPr>
            </a:lvl7pPr>
            <a:lvl8pPr indent="0" lvl="7"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Josefin Sans"/>
                <a:ea typeface="Josefin Sans"/>
                <a:cs typeface="Josefin Sans"/>
                <a:sym typeface="Josefin Sans"/>
              </a:defRPr>
            </a:lvl8pPr>
            <a:lvl9pPr indent="0" lvl="8"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Josefin Sans"/>
                <a:ea typeface="Josefin Sans"/>
                <a:cs typeface="Josefin Sans"/>
                <a:sym typeface="Josefi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174" name="Shape 174"/>
        <p:cNvGrpSpPr/>
        <p:nvPr/>
      </p:nvGrpSpPr>
      <p:grpSpPr>
        <a:xfrm>
          <a:off x="0" y="0"/>
          <a:ext cx="0" cy="0"/>
          <a:chOff x="0" y="0"/>
          <a:chExt cx="0" cy="0"/>
        </a:xfrm>
      </p:grpSpPr>
      <p:sp>
        <p:nvSpPr>
          <p:cNvPr id="175" name="Google Shape;175;p33"/>
          <p:cNvSpPr txBox="1"/>
          <p:nvPr>
            <p:ph type="ctrTitle"/>
          </p:nvPr>
        </p:nvSpPr>
        <p:spPr>
          <a:xfrm>
            <a:off x="729450" y="1322450"/>
            <a:ext cx="3787800" cy="198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000"/>
              <a:buNone/>
              <a:defRPr sz="4000">
                <a:solidFill>
                  <a:schemeClr val="dk2"/>
                </a:solidFill>
              </a:defRPr>
            </a:lvl1pPr>
            <a:lvl2pPr lvl="1" algn="l">
              <a:lnSpc>
                <a:spcPct val="100000"/>
              </a:lnSpc>
              <a:spcBef>
                <a:spcPts val="0"/>
              </a:spcBef>
              <a:spcAft>
                <a:spcPts val="0"/>
              </a:spcAft>
              <a:buClr>
                <a:schemeClr val="dk2"/>
              </a:buClr>
              <a:buSzPts val="4000"/>
              <a:buNone/>
              <a:defRPr sz="4000">
                <a:solidFill>
                  <a:schemeClr val="dk2"/>
                </a:solidFill>
              </a:defRPr>
            </a:lvl2pPr>
            <a:lvl3pPr lvl="2" algn="l">
              <a:lnSpc>
                <a:spcPct val="100000"/>
              </a:lnSpc>
              <a:spcBef>
                <a:spcPts val="0"/>
              </a:spcBef>
              <a:spcAft>
                <a:spcPts val="0"/>
              </a:spcAft>
              <a:buClr>
                <a:schemeClr val="dk2"/>
              </a:buClr>
              <a:buSzPts val="4000"/>
              <a:buNone/>
              <a:defRPr sz="4000">
                <a:solidFill>
                  <a:schemeClr val="dk2"/>
                </a:solidFill>
              </a:defRPr>
            </a:lvl3pPr>
            <a:lvl4pPr lvl="3" algn="l">
              <a:lnSpc>
                <a:spcPct val="100000"/>
              </a:lnSpc>
              <a:spcBef>
                <a:spcPts val="0"/>
              </a:spcBef>
              <a:spcAft>
                <a:spcPts val="0"/>
              </a:spcAft>
              <a:buClr>
                <a:schemeClr val="dk2"/>
              </a:buClr>
              <a:buSzPts val="4000"/>
              <a:buNone/>
              <a:defRPr sz="4000">
                <a:solidFill>
                  <a:schemeClr val="dk2"/>
                </a:solidFill>
              </a:defRPr>
            </a:lvl4pPr>
            <a:lvl5pPr lvl="4" algn="l">
              <a:lnSpc>
                <a:spcPct val="100000"/>
              </a:lnSpc>
              <a:spcBef>
                <a:spcPts val="0"/>
              </a:spcBef>
              <a:spcAft>
                <a:spcPts val="0"/>
              </a:spcAft>
              <a:buClr>
                <a:schemeClr val="dk2"/>
              </a:buClr>
              <a:buSzPts val="4000"/>
              <a:buNone/>
              <a:defRPr sz="4000">
                <a:solidFill>
                  <a:schemeClr val="dk2"/>
                </a:solidFill>
              </a:defRPr>
            </a:lvl5pPr>
            <a:lvl6pPr lvl="5" algn="l">
              <a:lnSpc>
                <a:spcPct val="100000"/>
              </a:lnSpc>
              <a:spcBef>
                <a:spcPts val="0"/>
              </a:spcBef>
              <a:spcAft>
                <a:spcPts val="0"/>
              </a:spcAft>
              <a:buClr>
                <a:schemeClr val="dk2"/>
              </a:buClr>
              <a:buSzPts val="4000"/>
              <a:buNone/>
              <a:defRPr sz="4000">
                <a:solidFill>
                  <a:schemeClr val="dk2"/>
                </a:solidFill>
              </a:defRPr>
            </a:lvl6pPr>
            <a:lvl7pPr lvl="6" algn="l">
              <a:lnSpc>
                <a:spcPct val="100000"/>
              </a:lnSpc>
              <a:spcBef>
                <a:spcPts val="0"/>
              </a:spcBef>
              <a:spcAft>
                <a:spcPts val="0"/>
              </a:spcAft>
              <a:buClr>
                <a:schemeClr val="dk2"/>
              </a:buClr>
              <a:buSzPts val="4000"/>
              <a:buNone/>
              <a:defRPr sz="4000">
                <a:solidFill>
                  <a:schemeClr val="dk2"/>
                </a:solidFill>
              </a:defRPr>
            </a:lvl7pPr>
            <a:lvl8pPr lvl="7" algn="l">
              <a:lnSpc>
                <a:spcPct val="100000"/>
              </a:lnSpc>
              <a:spcBef>
                <a:spcPts val="0"/>
              </a:spcBef>
              <a:spcAft>
                <a:spcPts val="0"/>
              </a:spcAft>
              <a:buClr>
                <a:schemeClr val="dk2"/>
              </a:buClr>
              <a:buSzPts val="4000"/>
              <a:buNone/>
              <a:defRPr sz="4000">
                <a:solidFill>
                  <a:schemeClr val="dk2"/>
                </a:solidFill>
              </a:defRPr>
            </a:lvl8pPr>
            <a:lvl9pPr lvl="8" algn="l">
              <a:lnSpc>
                <a:spcPct val="100000"/>
              </a:lnSpc>
              <a:spcBef>
                <a:spcPts val="0"/>
              </a:spcBef>
              <a:spcAft>
                <a:spcPts val="0"/>
              </a:spcAft>
              <a:buClr>
                <a:schemeClr val="dk2"/>
              </a:buClr>
              <a:buSzPts val="4000"/>
              <a:buNone/>
              <a:defRPr sz="4000">
                <a:solidFill>
                  <a:schemeClr val="dk2"/>
                </a:solidFill>
              </a:defRPr>
            </a:lvl9pPr>
          </a:lstStyle>
          <a:p/>
        </p:txBody>
      </p:sp>
      <p:sp>
        <p:nvSpPr>
          <p:cNvPr id="176" name="Google Shape;176;p33"/>
          <p:cNvSpPr txBox="1"/>
          <p:nvPr>
            <p:ph idx="1" type="subTitle"/>
          </p:nvPr>
        </p:nvSpPr>
        <p:spPr>
          <a:xfrm>
            <a:off x="729595" y="3401500"/>
            <a:ext cx="37878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77" name="Google Shape;177;p3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grpSp>
        <p:nvGrpSpPr>
          <p:cNvPr id="178" name="Google Shape;178;p33"/>
          <p:cNvGrpSpPr/>
          <p:nvPr/>
        </p:nvGrpSpPr>
        <p:grpSpPr>
          <a:xfrm>
            <a:off x="830392" y="1191256"/>
            <a:ext cx="745763" cy="45826"/>
            <a:chOff x="4580561" y="2589004"/>
            <a:chExt cx="1064464" cy="25200"/>
          </a:xfrm>
        </p:grpSpPr>
        <p:sp>
          <p:nvSpPr>
            <p:cNvPr id="179" name="Google Shape;179;p3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3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 name="Google Shape;181;p3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82" name="Shape 182"/>
        <p:cNvGrpSpPr/>
        <p:nvPr/>
      </p:nvGrpSpPr>
      <p:grpSpPr>
        <a:xfrm>
          <a:off x="0" y="0"/>
          <a:ext cx="0" cy="0"/>
          <a:chOff x="0" y="0"/>
          <a:chExt cx="0" cy="0"/>
        </a:xfrm>
      </p:grpSpPr>
      <p:sp>
        <p:nvSpPr>
          <p:cNvPr id="183" name="Google Shape;183;p34"/>
          <p:cNvSpPr txBox="1"/>
          <p:nvPr>
            <p:ph type="ctrTitle"/>
          </p:nvPr>
        </p:nvSpPr>
        <p:spPr>
          <a:xfrm>
            <a:off x="729450" y="1322450"/>
            <a:ext cx="3787800" cy="198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000"/>
              <a:buNone/>
              <a:defRPr sz="4000">
                <a:solidFill>
                  <a:schemeClr val="dk2"/>
                </a:solidFill>
              </a:defRPr>
            </a:lvl1pPr>
            <a:lvl2pPr lvl="1" algn="l">
              <a:lnSpc>
                <a:spcPct val="100000"/>
              </a:lnSpc>
              <a:spcBef>
                <a:spcPts val="0"/>
              </a:spcBef>
              <a:spcAft>
                <a:spcPts val="0"/>
              </a:spcAft>
              <a:buClr>
                <a:schemeClr val="dk2"/>
              </a:buClr>
              <a:buSzPts val="4000"/>
              <a:buNone/>
              <a:defRPr sz="4000">
                <a:solidFill>
                  <a:schemeClr val="dk2"/>
                </a:solidFill>
              </a:defRPr>
            </a:lvl2pPr>
            <a:lvl3pPr lvl="2" algn="l">
              <a:lnSpc>
                <a:spcPct val="100000"/>
              </a:lnSpc>
              <a:spcBef>
                <a:spcPts val="0"/>
              </a:spcBef>
              <a:spcAft>
                <a:spcPts val="0"/>
              </a:spcAft>
              <a:buClr>
                <a:schemeClr val="dk2"/>
              </a:buClr>
              <a:buSzPts val="4000"/>
              <a:buNone/>
              <a:defRPr sz="4000">
                <a:solidFill>
                  <a:schemeClr val="dk2"/>
                </a:solidFill>
              </a:defRPr>
            </a:lvl3pPr>
            <a:lvl4pPr lvl="3" algn="l">
              <a:lnSpc>
                <a:spcPct val="100000"/>
              </a:lnSpc>
              <a:spcBef>
                <a:spcPts val="0"/>
              </a:spcBef>
              <a:spcAft>
                <a:spcPts val="0"/>
              </a:spcAft>
              <a:buClr>
                <a:schemeClr val="dk2"/>
              </a:buClr>
              <a:buSzPts val="4000"/>
              <a:buNone/>
              <a:defRPr sz="4000">
                <a:solidFill>
                  <a:schemeClr val="dk2"/>
                </a:solidFill>
              </a:defRPr>
            </a:lvl4pPr>
            <a:lvl5pPr lvl="4" algn="l">
              <a:lnSpc>
                <a:spcPct val="100000"/>
              </a:lnSpc>
              <a:spcBef>
                <a:spcPts val="0"/>
              </a:spcBef>
              <a:spcAft>
                <a:spcPts val="0"/>
              </a:spcAft>
              <a:buClr>
                <a:schemeClr val="dk2"/>
              </a:buClr>
              <a:buSzPts val="4000"/>
              <a:buNone/>
              <a:defRPr sz="4000">
                <a:solidFill>
                  <a:schemeClr val="dk2"/>
                </a:solidFill>
              </a:defRPr>
            </a:lvl5pPr>
            <a:lvl6pPr lvl="5" algn="l">
              <a:lnSpc>
                <a:spcPct val="100000"/>
              </a:lnSpc>
              <a:spcBef>
                <a:spcPts val="0"/>
              </a:spcBef>
              <a:spcAft>
                <a:spcPts val="0"/>
              </a:spcAft>
              <a:buClr>
                <a:schemeClr val="dk2"/>
              </a:buClr>
              <a:buSzPts val="4000"/>
              <a:buNone/>
              <a:defRPr sz="4000">
                <a:solidFill>
                  <a:schemeClr val="dk2"/>
                </a:solidFill>
              </a:defRPr>
            </a:lvl6pPr>
            <a:lvl7pPr lvl="6" algn="l">
              <a:lnSpc>
                <a:spcPct val="100000"/>
              </a:lnSpc>
              <a:spcBef>
                <a:spcPts val="0"/>
              </a:spcBef>
              <a:spcAft>
                <a:spcPts val="0"/>
              </a:spcAft>
              <a:buClr>
                <a:schemeClr val="dk2"/>
              </a:buClr>
              <a:buSzPts val="4000"/>
              <a:buNone/>
              <a:defRPr sz="4000">
                <a:solidFill>
                  <a:schemeClr val="dk2"/>
                </a:solidFill>
              </a:defRPr>
            </a:lvl7pPr>
            <a:lvl8pPr lvl="7" algn="l">
              <a:lnSpc>
                <a:spcPct val="100000"/>
              </a:lnSpc>
              <a:spcBef>
                <a:spcPts val="0"/>
              </a:spcBef>
              <a:spcAft>
                <a:spcPts val="0"/>
              </a:spcAft>
              <a:buClr>
                <a:schemeClr val="dk2"/>
              </a:buClr>
              <a:buSzPts val="4000"/>
              <a:buNone/>
              <a:defRPr sz="4000">
                <a:solidFill>
                  <a:schemeClr val="dk2"/>
                </a:solidFill>
              </a:defRPr>
            </a:lvl8pPr>
            <a:lvl9pPr lvl="8" algn="l">
              <a:lnSpc>
                <a:spcPct val="100000"/>
              </a:lnSpc>
              <a:spcBef>
                <a:spcPts val="0"/>
              </a:spcBef>
              <a:spcAft>
                <a:spcPts val="0"/>
              </a:spcAft>
              <a:buClr>
                <a:schemeClr val="dk2"/>
              </a:buClr>
              <a:buSzPts val="4000"/>
              <a:buNone/>
              <a:defRPr sz="4000">
                <a:solidFill>
                  <a:schemeClr val="dk2"/>
                </a:solidFill>
              </a:defRPr>
            </a:lvl9pPr>
          </a:lstStyle>
          <a:p/>
        </p:txBody>
      </p:sp>
      <p:sp>
        <p:nvSpPr>
          <p:cNvPr id="184" name="Google Shape;184;p34"/>
          <p:cNvSpPr txBox="1"/>
          <p:nvPr>
            <p:ph idx="1" type="subTitle"/>
          </p:nvPr>
        </p:nvSpPr>
        <p:spPr>
          <a:xfrm>
            <a:off x="729595" y="3401500"/>
            <a:ext cx="37878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85" name="Google Shape;185;p3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grpSp>
        <p:nvGrpSpPr>
          <p:cNvPr id="186" name="Google Shape;186;p34"/>
          <p:cNvGrpSpPr/>
          <p:nvPr/>
        </p:nvGrpSpPr>
        <p:grpSpPr>
          <a:xfrm>
            <a:off x="830392" y="1191256"/>
            <a:ext cx="745763" cy="45826"/>
            <a:chOff x="4580561" y="2589004"/>
            <a:chExt cx="1064464" cy="25200"/>
          </a:xfrm>
        </p:grpSpPr>
        <p:sp>
          <p:nvSpPr>
            <p:cNvPr id="187" name="Google Shape;187;p3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3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9" name="Google Shape;189;p34"/>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0" name="Google Shape;190;p34"/>
          <p:cNvGrpSpPr/>
          <p:nvPr/>
        </p:nvGrpSpPr>
        <p:grpSpPr>
          <a:xfrm>
            <a:off x="5063108" y="1313285"/>
            <a:ext cx="3459716" cy="2670463"/>
            <a:chOff x="3553042" y="1657806"/>
            <a:chExt cx="3461100" cy="2671532"/>
          </a:xfrm>
        </p:grpSpPr>
        <p:sp>
          <p:nvSpPr>
            <p:cNvPr id="191" name="Google Shape;191;p34"/>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34"/>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34"/>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34"/>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34"/>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34"/>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34"/>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34"/>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Component Detail" id="199" name="Google Shape;199;p34"/>
          <p:cNvPicPr preferRelativeResize="0"/>
          <p:nvPr/>
        </p:nvPicPr>
        <p:blipFill rotWithShape="1">
          <a:blip r:embed="rId2">
            <a:alphaModFix/>
          </a:blip>
          <a:srcRect b="25075" l="0" r="0" t="0"/>
          <a:stretch/>
        </p:blipFill>
        <p:spPr>
          <a:xfrm>
            <a:off x="5161725" y="1399791"/>
            <a:ext cx="3262825" cy="1833425"/>
          </a:xfrm>
          <a:prstGeom prst="rect">
            <a:avLst/>
          </a:prstGeom>
          <a:noFill/>
          <a:ln>
            <a:noFill/>
          </a:ln>
        </p:spPr>
      </p:pic>
      <p:sp>
        <p:nvSpPr>
          <p:cNvPr id="200" name="Google Shape;200;p34"/>
          <p:cNvSpPr/>
          <p:nvPr/>
        </p:nvSpPr>
        <p:spPr>
          <a:xfrm flipH="1">
            <a:off x="5156273" y="1401826"/>
            <a:ext cx="3268500" cy="1812900"/>
          </a:xfrm>
          <a:prstGeom prst="rtTriangle">
            <a:avLst/>
          </a:prstGeom>
          <a:solidFill>
            <a:srgbClr val="000000">
              <a:alpha val="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1" name="Google Shape;201;p34"/>
          <p:cNvGrpSpPr/>
          <p:nvPr/>
        </p:nvGrpSpPr>
        <p:grpSpPr>
          <a:xfrm>
            <a:off x="7666681" y="2077877"/>
            <a:ext cx="1148179" cy="2282763"/>
            <a:chOff x="7666681" y="2077877"/>
            <a:chExt cx="1148179" cy="2282763"/>
          </a:xfrm>
        </p:grpSpPr>
        <p:grpSp>
          <p:nvGrpSpPr>
            <p:cNvPr id="202" name="Google Shape;202;p34"/>
            <p:cNvGrpSpPr/>
            <p:nvPr/>
          </p:nvGrpSpPr>
          <p:grpSpPr>
            <a:xfrm>
              <a:off x="7666681" y="2077877"/>
              <a:ext cx="1148179" cy="2282763"/>
              <a:chOff x="3983627" y="1676395"/>
              <a:chExt cx="1449538" cy="2881913"/>
            </a:xfrm>
          </p:grpSpPr>
          <p:sp>
            <p:nvSpPr>
              <p:cNvPr id="203" name="Google Shape;203;p34"/>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34"/>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34"/>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Mobile View" id="206" name="Google Shape;206;p34"/>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207" name="Google Shape;207;p34"/>
            <p:cNvSpPr/>
            <p:nvPr/>
          </p:nvSpPr>
          <p:spPr>
            <a:xfrm flipH="1">
              <a:off x="7722342" y="2222973"/>
              <a:ext cx="1037700" cy="1833000"/>
            </a:xfrm>
            <a:prstGeom prst="rtTriangle">
              <a:avLst/>
            </a:prstGeom>
            <a:solidFill>
              <a:srgbClr val="000000">
                <a:alpha val="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8" name="Shape 208"/>
        <p:cNvGrpSpPr/>
        <p:nvPr/>
      </p:nvGrpSpPr>
      <p:grpSpPr>
        <a:xfrm>
          <a:off x="0" y="0"/>
          <a:ext cx="0" cy="0"/>
          <a:chOff x="0" y="0"/>
          <a:chExt cx="0" cy="0"/>
        </a:xfrm>
      </p:grpSpPr>
      <p:sp>
        <p:nvSpPr>
          <p:cNvPr id="209" name="Google Shape;209;p3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0" name="Google Shape;210;p35"/>
          <p:cNvGrpSpPr/>
          <p:nvPr/>
        </p:nvGrpSpPr>
        <p:grpSpPr>
          <a:xfrm>
            <a:off x="830392" y="1191256"/>
            <a:ext cx="745763" cy="45826"/>
            <a:chOff x="4580561" y="2589004"/>
            <a:chExt cx="1064464" cy="25200"/>
          </a:xfrm>
        </p:grpSpPr>
        <p:sp>
          <p:nvSpPr>
            <p:cNvPr id="211" name="Google Shape;211;p3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3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3" name="Google Shape;213;p35"/>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p:txBody>
      </p:sp>
      <p:sp>
        <p:nvSpPr>
          <p:cNvPr id="214" name="Google Shape;214;p35"/>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15" name="Google Shape;215;p35"/>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16" name="Google Shape;216;p3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7_1_1">
    <p:bg>
      <p:bgPr>
        <a:solidFill>
          <a:srgbClr val="EFEFEF"/>
        </a:solidFill>
      </p:bgPr>
    </p:bg>
    <p:spTree>
      <p:nvGrpSpPr>
        <p:cNvPr id="16" name="Shape 16"/>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17" name="Shape 217"/>
        <p:cNvGrpSpPr/>
        <p:nvPr/>
      </p:nvGrpSpPr>
      <p:grpSpPr>
        <a:xfrm>
          <a:off x="0" y="0"/>
          <a:ext cx="0" cy="0"/>
          <a:chOff x="0" y="0"/>
          <a:chExt cx="0" cy="0"/>
        </a:xfrm>
      </p:grpSpPr>
      <p:sp>
        <p:nvSpPr>
          <p:cNvPr id="218" name="Google Shape;218;p3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3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0" name="Shape 220"/>
        <p:cNvGrpSpPr/>
        <p:nvPr/>
      </p:nvGrpSpPr>
      <p:grpSpPr>
        <a:xfrm>
          <a:off x="0" y="0"/>
          <a:ext cx="0" cy="0"/>
          <a:chOff x="0" y="0"/>
          <a:chExt cx="0" cy="0"/>
        </a:xfrm>
      </p:grpSpPr>
      <p:sp>
        <p:nvSpPr>
          <p:cNvPr id="221" name="Google Shape;221;p3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2" name="Google Shape;222;p37"/>
          <p:cNvGrpSpPr/>
          <p:nvPr/>
        </p:nvGrpSpPr>
        <p:grpSpPr>
          <a:xfrm>
            <a:off x="830392" y="1191256"/>
            <a:ext cx="745763" cy="45826"/>
            <a:chOff x="4580561" y="2589004"/>
            <a:chExt cx="1064464" cy="25200"/>
          </a:xfrm>
        </p:grpSpPr>
        <p:sp>
          <p:nvSpPr>
            <p:cNvPr id="223" name="Google Shape;223;p3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3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5" name="Google Shape;225;p37"/>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p:txBody>
      </p:sp>
      <p:sp>
        <p:nvSpPr>
          <p:cNvPr id="226" name="Google Shape;226;p37"/>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27" name="Google Shape;227;p3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28" name="Shape 228"/>
        <p:cNvGrpSpPr/>
        <p:nvPr/>
      </p:nvGrpSpPr>
      <p:grpSpPr>
        <a:xfrm>
          <a:off x="0" y="0"/>
          <a:ext cx="0" cy="0"/>
          <a:chOff x="0" y="0"/>
          <a:chExt cx="0" cy="0"/>
        </a:xfrm>
      </p:grpSpPr>
      <p:sp>
        <p:nvSpPr>
          <p:cNvPr id="229" name="Google Shape;229;p38"/>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0" name="Google Shape;230;p38"/>
          <p:cNvGrpSpPr/>
          <p:nvPr/>
        </p:nvGrpSpPr>
        <p:grpSpPr>
          <a:xfrm>
            <a:off x="830392" y="1191256"/>
            <a:ext cx="745763" cy="45826"/>
            <a:chOff x="4580561" y="2589004"/>
            <a:chExt cx="1064464" cy="25200"/>
          </a:xfrm>
        </p:grpSpPr>
        <p:sp>
          <p:nvSpPr>
            <p:cNvPr id="231" name="Google Shape;231;p3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3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3" name="Google Shape;233;p38"/>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p:txBody>
      </p:sp>
      <p:sp>
        <p:nvSpPr>
          <p:cNvPr id="234" name="Google Shape;234;p38"/>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235" name="Google Shape;235;p38"/>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36" name="Google Shape;236;p3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237" name="Shape 237"/>
        <p:cNvGrpSpPr/>
        <p:nvPr/>
      </p:nvGrpSpPr>
      <p:grpSpPr>
        <a:xfrm>
          <a:off x="0" y="0"/>
          <a:ext cx="0" cy="0"/>
          <a:chOff x="0" y="0"/>
          <a:chExt cx="0" cy="0"/>
        </a:xfrm>
      </p:grpSpPr>
      <p:pic>
        <p:nvPicPr>
          <p:cNvPr descr="Side view of hands writing in a notebook at a cafe" id="238" name="Google Shape;238;p39"/>
          <p:cNvPicPr preferRelativeResize="0"/>
          <p:nvPr/>
        </p:nvPicPr>
        <p:blipFill rotWithShape="1">
          <a:blip r:embed="rId2">
            <a:alphaModFix/>
          </a:blip>
          <a:srcRect b="26444" l="9049" r="54350" t="12064"/>
          <a:stretch/>
        </p:blipFill>
        <p:spPr>
          <a:xfrm>
            <a:off x="1" y="-50"/>
            <a:ext cx="4572000" cy="5143501"/>
          </a:xfrm>
          <a:prstGeom prst="rect">
            <a:avLst/>
          </a:prstGeom>
          <a:noFill/>
          <a:ln>
            <a:noFill/>
          </a:ln>
        </p:spPr>
      </p:pic>
      <p:sp>
        <p:nvSpPr>
          <p:cNvPr id="239" name="Google Shape;239;p39"/>
          <p:cNvSpPr/>
          <p:nvPr/>
        </p:nvSpPr>
        <p:spPr>
          <a:xfrm>
            <a:off x="1650" y="0"/>
            <a:ext cx="4568700" cy="5143500"/>
          </a:xfrm>
          <a:prstGeom prst="rect">
            <a:avLst/>
          </a:prstGeom>
          <a:solidFill>
            <a:srgbClr val="178D7D">
              <a:alpha val="6705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0" name="Google Shape;240;p39"/>
          <p:cNvGrpSpPr/>
          <p:nvPr/>
        </p:nvGrpSpPr>
        <p:grpSpPr>
          <a:xfrm>
            <a:off x="830392" y="1191256"/>
            <a:ext cx="745763" cy="45826"/>
            <a:chOff x="4580561" y="2589004"/>
            <a:chExt cx="1064464" cy="25200"/>
          </a:xfrm>
        </p:grpSpPr>
        <p:sp>
          <p:nvSpPr>
            <p:cNvPr id="241" name="Google Shape;241;p39"/>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39"/>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3" name="Google Shape;243;p39"/>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p:txBody>
      </p:sp>
      <p:sp>
        <p:nvSpPr>
          <p:cNvPr id="244" name="Google Shape;244;p39"/>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600"/>
              <a:buNone/>
              <a:defRPr sz="1600">
                <a:solidFill>
                  <a:srgbClr val="FFFFFF"/>
                </a:solidFill>
              </a:defRPr>
            </a:lvl1pPr>
            <a:lvl2pPr lvl="1" algn="l">
              <a:lnSpc>
                <a:spcPct val="100000"/>
              </a:lnSpc>
              <a:spcBef>
                <a:spcPts val="0"/>
              </a:spcBef>
              <a:spcAft>
                <a:spcPts val="0"/>
              </a:spcAft>
              <a:buClr>
                <a:srgbClr val="FFFFFF"/>
              </a:buClr>
              <a:buSzPts val="1600"/>
              <a:buNone/>
              <a:defRPr sz="1600">
                <a:solidFill>
                  <a:srgbClr val="FFFFFF"/>
                </a:solidFill>
              </a:defRPr>
            </a:lvl2pPr>
            <a:lvl3pPr lvl="2" algn="l">
              <a:lnSpc>
                <a:spcPct val="100000"/>
              </a:lnSpc>
              <a:spcBef>
                <a:spcPts val="0"/>
              </a:spcBef>
              <a:spcAft>
                <a:spcPts val="0"/>
              </a:spcAft>
              <a:buClr>
                <a:srgbClr val="FFFFFF"/>
              </a:buClr>
              <a:buSzPts val="1600"/>
              <a:buNone/>
              <a:defRPr sz="1600">
                <a:solidFill>
                  <a:srgbClr val="FFFFFF"/>
                </a:solidFill>
              </a:defRPr>
            </a:lvl3pPr>
            <a:lvl4pPr lvl="3" algn="l">
              <a:lnSpc>
                <a:spcPct val="100000"/>
              </a:lnSpc>
              <a:spcBef>
                <a:spcPts val="0"/>
              </a:spcBef>
              <a:spcAft>
                <a:spcPts val="0"/>
              </a:spcAft>
              <a:buClr>
                <a:srgbClr val="FFFFFF"/>
              </a:buClr>
              <a:buSzPts val="1600"/>
              <a:buNone/>
              <a:defRPr sz="1600">
                <a:solidFill>
                  <a:srgbClr val="FFFFFF"/>
                </a:solidFill>
              </a:defRPr>
            </a:lvl4pPr>
            <a:lvl5pPr lvl="4" algn="l">
              <a:lnSpc>
                <a:spcPct val="100000"/>
              </a:lnSpc>
              <a:spcBef>
                <a:spcPts val="0"/>
              </a:spcBef>
              <a:spcAft>
                <a:spcPts val="0"/>
              </a:spcAft>
              <a:buClr>
                <a:srgbClr val="FFFFFF"/>
              </a:buClr>
              <a:buSzPts val="1600"/>
              <a:buNone/>
              <a:defRPr sz="1600">
                <a:solidFill>
                  <a:srgbClr val="FFFFFF"/>
                </a:solidFill>
              </a:defRPr>
            </a:lvl5pPr>
            <a:lvl6pPr lvl="5" algn="l">
              <a:lnSpc>
                <a:spcPct val="100000"/>
              </a:lnSpc>
              <a:spcBef>
                <a:spcPts val="0"/>
              </a:spcBef>
              <a:spcAft>
                <a:spcPts val="0"/>
              </a:spcAft>
              <a:buClr>
                <a:srgbClr val="FFFFFF"/>
              </a:buClr>
              <a:buSzPts val="1600"/>
              <a:buNone/>
              <a:defRPr sz="1600">
                <a:solidFill>
                  <a:srgbClr val="FFFFFF"/>
                </a:solidFill>
              </a:defRPr>
            </a:lvl6pPr>
            <a:lvl7pPr lvl="6" algn="l">
              <a:lnSpc>
                <a:spcPct val="100000"/>
              </a:lnSpc>
              <a:spcBef>
                <a:spcPts val="0"/>
              </a:spcBef>
              <a:spcAft>
                <a:spcPts val="0"/>
              </a:spcAft>
              <a:buClr>
                <a:srgbClr val="FFFFFF"/>
              </a:buClr>
              <a:buSzPts val="1600"/>
              <a:buNone/>
              <a:defRPr sz="1600">
                <a:solidFill>
                  <a:srgbClr val="FFFFFF"/>
                </a:solidFill>
              </a:defRPr>
            </a:lvl7pPr>
            <a:lvl8pPr lvl="7" algn="l">
              <a:lnSpc>
                <a:spcPct val="100000"/>
              </a:lnSpc>
              <a:spcBef>
                <a:spcPts val="0"/>
              </a:spcBef>
              <a:spcAft>
                <a:spcPts val="0"/>
              </a:spcAft>
              <a:buClr>
                <a:srgbClr val="FFFFFF"/>
              </a:buClr>
              <a:buSzPts val="1600"/>
              <a:buNone/>
              <a:defRPr sz="1600">
                <a:solidFill>
                  <a:srgbClr val="FFFFFF"/>
                </a:solidFill>
              </a:defRPr>
            </a:lvl8pPr>
            <a:lvl9pPr lvl="8" algn="l">
              <a:lnSpc>
                <a:spcPct val="100000"/>
              </a:lnSpc>
              <a:spcBef>
                <a:spcPts val="0"/>
              </a:spcBef>
              <a:spcAft>
                <a:spcPts val="0"/>
              </a:spcAft>
              <a:buClr>
                <a:srgbClr val="FFFFFF"/>
              </a:buClr>
              <a:buSzPts val="1600"/>
              <a:buNone/>
              <a:defRPr sz="1600">
                <a:solidFill>
                  <a:srgbClr val="FFFFFF"/>
                </a:solidFill>
              </a:defRPr>
            </a:lvl9pPr>
          </a:lstStyle>
          <a:p/>
        </p:txBody>
      </p:sp>
      <p:sp>
        <p:nvSpPr>
          <p:cNvPr id="245" name="Google Shape;245;p39"/>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46" name="Google Shape;246;p39"/>
          <p:cNvSpPr txBox="1"/>
          <p:nvPr>
            <p:ph idx="12" type="sldNum"/>
          </p:nvPr>
        </p:nvSpPr>
        <p:spPr>
          <a:xfrm>
            <a:off x="8536300" y="474985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247" name="Shape 247"/>
        <p:cNvGrpSpPr/>
        <p:nvPr/>
      </p:nvGrpSpPr>
      <p:grpSpPr>
        <a:xfrm>
          <a:off x="0" y="0"/>
          <a:ext cx="0" cy="0"/>
          <a:chOff x="0" y="0"/>
          <a:chExt cx="0" cy="0"/>
        </a:xfrm>
      </p:grpSpPr>
      <p:grpSp>
        <p:nvGrpSpPr>
          <p:cNvPr id="248" name="Google Shape;248;p40"/>
          <p:cNvGrpSpPr/>
          <p:nvPr/>
        </p:nvGrpSpPr>
        <p:grpSpPr>
          <a:xfrm>
            <a:off x="830392" y="4169130"/>
            <a:ext cx="745763" cy="45826"/>
            <a:chOff x="4580561" y="2589004"/>
            <a:chExt cx="1064464" cy="25200"/>
          </a:xfrm>
        </p:grpSpPr>
        <p:sp>
          <p:nvSpPr>
            <p:cNvPr id="249" name="Google Shape;249;p4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4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1" name="Google Shape;251;p40"/>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252" name="Google Shape;252;p40"/>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1600"/>
              </a:spcBef>
              <a:spcAft>
                <a:spcPts val="0"/>
              </a:spcAft>
              <a:buClr>
                <a:schemeClr val="lt1"/>
              </a:buClr>
              <a:buSzPts val="1100"/>
              <a:buChar char="○"/>
              <a:defRPr>
                <a:solidFill>
                  <a:schemeClr val="lt1"/>
                </a:solidFill>
              </a:defRPr>
            </a:lvl2pPr>
            <a:lvl3pPr indent="-298450" lvl="2" marL="1371600" algn="l">
              <a:lnSpc>
                <a:spcPct val="115000"/>
              </a:lnSpc>
              <a:spcBef>
                <a:spcPts val="1600"/>
              </a:spcBef>
              <a:spcAft>
                <a:spcPts val="0"/>
              </a:spcAft>
              <a:buClr>
                <a:schemeClr val="lt1"/>
              </a:buClr>
              <a:buSzPts val="1100"/>
              <a:buChar char="■"/>
              <a:defRPr>
                <a:solidFill>
                  <a:schemeClr val="lt1"/>
                </a:solidFill>
              </a:defRPr>
            </a:lvl3pPr>
            <a:lvl4pPr indent="-298450" lvl="3" marL="1828800" algn="l">
              <a:lnSpc>
                <a:spcPct val="115000"/>
              </a:lnSpc>
              <a:spcBef>
                <a:spcPts val="1600"/>
              </a:spcBef>
              <a:spcAft>
                <a:spcPts val="0"/>
              </a:spcAft>
              <a:buClr>
                <a:schemeClr val="lt1"/>
              </a:buClr>
              <a:buSzPts val="1100"/>
              <a:buChar char="●"/>
              <a:defRPr>
                <a:solidFill>
                  <a:schemeClr val="lt1"/>
                </a:solidFill>
              </a:defRPr>
            </a:lvl4pPr>
            <a:lvl5pPr indent="-298450" lvl="4" marL="2286000" algn="l">
              <a:lnSpc>
                <a:spcPct val="115000"/>
              </a:lnSpc>
              <a:spcBef>
                <a:spcPts val="1600"/>
              </a:spcBef>
              <a:spcAft>
                <a:spcPts val="0"/>
              </a:spcAft>
              <a:buClr>
                <a:schemeClr val="lt1"/>
              </a:buClr>
              <a:buSzPts val="1100"/>
              <a:buChar char="○"/>
              <a:defRPr>
                <a:solidFill>
                  <a:schemeClr val="lt1"/>
                </a:solidFill>
              </a:defRPr>
            </a:lvl5pPr>
            <a:lvl6pPr indent="-298450" lvl="5" marL="2743200" algn="l">
              <a:lnSpc>
                <a:spcPct val="115000"/>
              </a:lnSpc>
              <a:spcBef>
                <a:spcPts val="1600"/>
              </a:spcBef>
              <a:spcAft>
                <a:spcPts val="0"/>
              </a:spcAft>
              <a:buClr>
                <a:schemeClr val="lt1"/>
              </a:buClr>
              <a:buSzPts val="1100"/>
              <a:buChar char="■"/>
              <a:defRPr>
                <a:solidFill>
                  <a:schemeClr val="lt1"/>
                </a:solidFill>
              </a:defRPr>
            </a:lvl6pPr>
            <a:lvl7pPr indent="-298450" lvl="6" marL="3200400" algn="l">
              <a:lnSpc>
                <a:spcPct val="115000"/>
              </a:lnSpc>
              <a:spcBef>
                <a:spcPts val="1600"/>
              </a:spcBef>
              <a:spcAft>
                <a:spcPts val="0"/>
              </a:spcAft>
              <a:buClr>
                <a:schemeClr val="lt1"/>
              </a:buClr>
              <a:buSzPts val="1100"/>
              <a:buChar char="●"/>
              <a:defRPr>
                <a:solidFill>
                  <a:schemeClr val="lt1"/>
                </a:solidFill>
              </a:defRPr>
            </a:lvl7pPr>
            <a:lvl8pPr indent="-298450" lvl="7" marL="3657600" algn="l">
              <a:lnSpc>
                <a:spcPct val="115000"/>
              </a:lnSpc>
              <a:spcBef>
                <a:spcPts val="1600"/>
              </a:spcBef>
              <a:spcAft>
                <a:spcPts val="0"/>
              </a:spcAft>
              <a:buClr>
                <a:schemeClr val="lt1"/>
              </a:buClr>
              <a:buSzPts val="1100"/>
              <a:buChar char="○"/>
              <a:defRPr>
                <a:solidFill>
                  <a:schemeClr val="lt1"/>
                </a:solidFill>
              </a:defRPr>
            </a:lvl8pPr>
            <a:lvl9pPr indent="-298450" lvl="8" marL="4114800" algn="l">
              <a:lnSpc>
                <a:spcPct val="115000"/>
              </a:lnSpc>
              <a:spcBef>
                <a:spcPts val="1600"/>
              </a:spcBef>
              <a:spcAft>
                <a:spcPts val="1600"/>
              </a:spcAft>
              <a:buClr>
                <a:schemeClr val="lt1"/>
              </a:buClr>
              <a:buSzPts val="1100"/>
              <a:buChar char="■"/>
              <a:defRPr>
                <a:solidFill>
                  <a:schemeClr val="lt1"/>
                </a:solidFill>
              </a:defRPr>
            </a:lvl9pPr>
          </a:lstStyle>
          <a:p/>
        </p:txBody>
      </p:sp>
      <p:sp>
        <p:nvSpPr>
          <p:cNvPr id="253" name="Google Shape;253;p4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type="obj">
  <p:cSld name="OBJECT">
    <p:bg>
      <p:bgPr>
        <a:solidFill>
          <a:srgbClr val="434343"/>
        </a:solidFill>
      </p:bgPr>
    </p:bg>
    <p:spTree>
      <p:nvGrpSpPr>
        <p:cNvPr id="254" name="Shape 254"/>
        <p:cNvGrpSpPr/>
        <p:nvPr/>
      </p:nvGrpSpPr>
      <p:grpSpPr>
        <a:xfrm>
          <a:off x="0" y="0"/>
          <a:ext cx="0" cy="0"/>
          <a:chOff x="0" y="0"/>
          <a:chExt cx="0" cy="0"/>
        </a:xfrm>
      </p:grpSpPr>
      <p:sp>
        <p:nvSpPr>
          <p:cNvPr id="255" name="Google Shape;255;p41"/>
          <p:cNvSpPr txBox="1"/>
          <p:nvPr>
            <p:ph type="title"/>
          </p:nvPr>
        </p:nvSpPr>
        <p:spPr>
          <a:xfrm>
            <a:off x="720100" y="2287725"/>
            <a:ext cx="5633100" cy="10188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FFC39F"/>
              </a:buClr>
              <a:buSzPts val="6000"/>
              <a:buNone/>
              <a:defRPr i="0" sz="6000">
                <a:solidFill>
                  <a:srgbClr val="FFC39F"/>
                </a:solidFill>
              </a:defRPr>
            </a:lvl1pPr>
            <a:lvl2pPr lvl="1" algn="l">
              <a:lnSpc>
                <a:spcPct val="100000"/>
              </a:lnSpc>
              <a:spcBef>
                <a:spcPts val="0"/>
              </a:spcBef>
              <a:spcAft>
                <a:spcPts val="0"/>
              </a:spcAft>
              <a:buClr>
                <a:srgbClr val="FFC39F"/>
              </a:buClr>
              <a:buSzPts val="3300"/>
              <a:buNone/>
              <a:defRPr sz="3300">
                <a:solidFill>
                  <a:srgbClr val="FFC39F"/>
                </a:solidFill>
              </a:defRPr>
            </a:lvl2pPr>
            <a:lvl3pPr lvl="2" algn="l">
              <a:lnSpc>
                <a:spcPct val="100000"/>
              </a:lnSpc>
              <a:spcBef>
                <a:spcPts val="0"/>
              </a:spcBef>
              <a:spcAft>
                <a:spcPts val="0"/>
              </a:spcAft>
              <a:buClr>
                <a:srgbClr val="FFC39F"/>
              </a:buClr>
              <a:buSzPts val="3300"/>
              <a:buNone/>
              <a:defRPr sz="3300">
                <a:solidFill>
                  <a:srgbClr val="FFC39F"/>
                </a:solidFill>
              </a:defRPr>
            </a:lvl3pPr>
            <a:lvl4pPr lvl="3" algn="l">
              <a:lnSpc>
                <a:spcPct val="100000"/>
              </a:lnSpc>
              <a:spcBef>
                <a:spcPts val="0"/>
              </a:spcBef>
              <a:spcAft>
                <a:spcPts val="0"/>
              </a:spcAft>
              <a:buClr>
                <a:srgbClr val="FFC39F"/>
              </a:buClr>
              <a:buSzPts val="3300"/>
              <a:buNone/>
              <a:defRPr sz="3300">
                <a:solidFill>
                  <a:srgbClr val="FFC39F"/>
                </a:solidFill>
              </a:defRPr>
            </a:lvl4pPr>
            <a:lvl5pPr lvl="4" algn="l">
              <a:lnSpc>
                <a:spcPct val="100000"/>
              </a:lnSpc>
              <a:spcBef>
                <a:spcPts val="0"/>
              </a:spcBef>
              <a:spcAft>
                <a:spcPts val="0"/>
              </a:spcAft>
              <a:buClr>
                <a:srgbClr val="FFC39F"/>
              </a:buClr>
              <a:buSzPts val="3300"/>
              <a:buNone/>
              <a:defRPr sz="3300">
                <a:solidFill>
                  <a:srgbClr val="FFC39F"/>
                </a:solidFill>
              </a:defRPr>
            </a:lvl5pPr>
            <a:lvl6pPr lvl="5" algn="l">
              <a:lnSpc>
                <a:spcPct val="100000"/>
              </a:lnSpc>
              <a:spcBef>
                <a:spcPts val="0"/>
              </a:spcBef>
              <a:spcAft>
                <a:spcPts val="0"/>
              </a:spcAft>
              <a:buClr>
                <a:srgbClr val="FFC39F"/>
              </a:buClr>
              <a:buSzPts val="3300"/>
              <a:buNone/>
              <a:defRPr sz="3300">
                <a:solidFill>
                  <a:srgbClr val="FFC39F"/>
                </a:solidFill>
              </a:defRPr>
            </a:lvl6pPr>
            <a:lvl7pPr lvl="6" algn="l">
              <a:lnSpc>
                <a:spcPct val="100000"/>
              </a:lnSpc>
              <a:spcBef>
                <a:spcPts val="0"/>
              </a:spcBef>
              <a:spcAft>
                <a:spcPts val="0"/>
              </a:spcAft>
              <a:buClr>
                <a:srgbClr val="FFC39F"/>
              </a:buClr>
              <a:buSzPts val="3300"/>
              <a:buNone/>
              <a:defRPr sz="3300">
                <a:solidFill>
                  <a:srgbClr val="FFC39F"/>
                </a:solidFill>
              </a:defRPr>
            </a:lvl7pPr>
            <a:lvl8pPr lvl="7" algn="l">
              <a:lnSpc>
                <a:spcPct val="100000"/>
              </a:lnSpc>
              <a:spcBef>
                <a:spcPts val="0"/>
              </a:spcBef>
              <a:spcAft>
                <a:spcPts val="0"/>
              </a:spcAft>
              <a:buClr>
                <a:srgbClr val="FFC39F"/>
              </a:buClr>
              <a:buSzPts val="3300"/>
              <a:buNone/>
              <a:defRPr sz="3300">
                <a:solidFill>
                  <a:srgbClr val="FFC39F"/>
                </a:solidFill>
              </a:defRPr>
            </a:lvl8pPr>
            <a:lvl9pPr lvl="8" algn="l">
              <a:lnSpc>
                <a:spcPct val="100000"/>
              </a:lnSpc>
              <a:spcBef>
                <a:spcPts val="0"/>
              </a:spcBef>
              <a:spcAft>
                <a:spcPts val="0"/>
              </a:spcAft>
              <a:buClr>
                <a:srgbClr val="FFC39F"/>
              </a:buClr>
              <a:buSzPts val="3300"/>
              <a:buNone/>
              <a:defRPr sz="3300">
                <a:solidFill>
                  <a:srgbClr val="FFC39F"/>
                </a:solidFill>
              </a:defRPr>
            </a:lvl9pPr>
          </a:lstStyle>
          <a:p/>
        </p:txBody>
      </p:sp>
      <p:sp>
        <p:nvSpPr>
          <p:cNvPr id="256" name="Google Shape;256;p41"/>
          <p:cNvSpPr txBox="1"/>
          <p:nvPr>
            <p:ph idx="1" type="subTitle"/>
          </p:nvPr>
        </p:nvSpPr>
        <p:spPr>
          <a:xfrm>
            <a:off x="720100" y="3379500"/>
            <a:ext cx="3756900" cy="784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300"/>
              <a:buNone/>
              <a:defRPr sz="1100">
                <a:solidFill>
                  <a:srgbClr val="FFC39F"/>
                </a:solidFill>
              </a:defRPr>
            </a:lvl1pPr>
            <a:lvl2pPr lvl="1" algn="l">
              <a:lnSpc>
                <a:spcPct val="115000"/>
              </a:lnSpc>
              <a:spcBef>
                <a:spcPts val="1600"/>
              </a:spcBef>
              <a:spcAft>
                <a:spcPts val="0"/>
              </a:spcAft>
              <a:buSzPts val="1100"/>
              <a:buNone/>
              <a:defRPr sz="1100">
                <a:solidFill>
                  <a:srgbClr val="FFC39F"/>
                </a:solidFill>
              </a:defRPr>
            </a:lvl2pPr>
            <a:lvl3pPr lvl="2" algn="l">
              <a:lnSpc>
                <a:spcPct val="115000"/>
              </a:lnSpc>
              <a:spcBef>
                <a:spcPts val="1600"/>
              </a:spcBef>
              <a:spcAft>
                <a:spcPts val="0"/>
              </a:spcAft>
              <a:buSzPts val="1100"/>
              <a:buNone/>
              <a:defRPr sz="1100">
                <a:solidFill>
                  <a:srgbClr val="FFC39F"/>
                </a:solidFill>
              </a:defRPr>
            </a:lvl3pPr>
            <a:lvl4pPr lvl="3" algn="l">
              <a:lnSpc>
                <a:spcPct val="115000"/>
              </a:lnSpc>
              <a:spcBef>
                <a:spcPts val="1600"/>
              </a:spcBef>
              <a:spcAft>
                <a:spcPts val="0"/>
              </a:spcAft>
              <a:buSzPts val="1100"/>
              <a:buNone/>
              <a:defRPr sz="1100">
                <a:solidFill>
                  <a:srgbClr val="FFC39F"/>
                </a:solidFill>
              </a:defRPr>
            </a:lvl4pPr>
            <a:lvl5pPr lvl="4" algn="l">
              <a:lnSpc>
                <a:spcPct val="115000"/>
              </a:lnSpc>
              <a:spcBef>
                <a:spcPts val="1600"/>
              </a:spcBef>
              <a:spcAft>
                <a:spcPts val="0"/>
              </a:spcAft>
              <a:buSzPts val="1100"/>
              <a:buNone/>
              <a:defRPr sz="1100">
                <a:solidFill>
                  <a:srgbClr val="FFC39F"/>
                </a:solidFill>
              </a:defRPr>
            </a:lvl5pPr>
            <a:lvl6pPr lvl="5" algn="l">
              <a:lnSpc>
                <a:spcPct val="115000"/>
              </a:lnSpc>
              <a:spcBef>
                <a:spcPts val="1600"/>
              </a:spcBef>
              <a:spcAft>
                <a:spcPts val="0"/>
              </a:spcAft>
              <a:buSzPts val="1100"/>
              <a:buNone/>
              <a:defRPr sz="1100">
                <a:solidFill>
                  <a:srgbClr val="FFC39F"/>
                </a:solidFill>
              </a:defRPr>
            </a:lvl6pPr>
            <a:lvl7pPr lvl="6" algn="l">
              <a:lnSpc>
                <a:spcPct val="115000"/>
              </a:lnSpc>
              <a:spcBef>
                <a:spcPts val="1600"/>
              </a:spcBef>
              <a:spcAft>
                <a:spcPts val="0"/>
              </a:spcAft>
              <a:buSzPts val="1100"/>
              <a:buNone/>
              <a:defRPr sz="1100">
                <a:solidFill>
                  <a:srgbClr val="FFC39F"/>
                </a:solidFill>
              </a:defRPr>
            </a:lvl7pPr>
            <a:lvl8pPr lvl="7" algn="l">
              <a:lnSpc>
                <a:spcPct val="115000"/>
              </a:lnSpc>
              <a:spcBef>
                <a:spcPts val="1600"/>
              </a:spcBef>
              <a:spcAft>
                <a:spcPts val="0"/>
              </a:spcAft>
              <a:buSzPts val="1100"/>
              <a:buNone/>
              <a:defRPr sz="1100">
                <a:solidFill>
                  <a:srgbClr val="FFC39F"/>
                </a:solidFill>
              </a:defRPr>
            </a:lvl8pPr>
            <a:lvl9pPr lvl="8" algn="l">
              <a:lnSpc>
                <a:spcPct val="115000"/>
              </a:lnSpc>
              <a:spcBef>
                <a:spcPts val="1600"/>
              </a:spcBef>
              <a:spcAft>
                <a:spcPts val="1600"/>
              </a:spcAft>
              <a:buSzPts val="1100"/>
              <a:buNone/>
              <a:defRPr sz="1100">
                <a:solidFill>
                  <a:srgbClr val="FFC39F"/>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spTree>
      <p:nvGrpSpPr>
        <p:cNvPr id="261" name="Shape 261"/>
        <p:cNvGrpSpPr/>
        <p:nvPr/>
      </p:nvGrpSpPr>
      <p:grpSpPr>
        <a:xfrm>
          <a:off x="0" y="0"/>
          <a:ext cx="0" cy="0"/>
          <a:chOff x="0" y="0"/>
          <a:chExt cx="0" cy="0"/>
        </a:xfrm>
      </p:grpSpPr>
      <p:sp>
        <p:nvSpPr>
          <p:cNvPr id="262" name="Google Shape;262;g1bc79539cd8_0_1347"/>
          <p:cNvSpPr txBox="1"/>
          <p:nvPr>
            <p:ph type="ctrTitle"/>
          </p:nvPr>
        </p:nvSpPr>
        <p:spPr>
          <a:xfrm>
            <a:off x="3423902" y="387473"/>
            <a:ext cx="2251800" cy="5778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200"/>
              <a:buNone/>
              <a:defRPr sz="1200"/>
            </a:lvl1pPr>
            <a:lvl2pPr lvl="1" rtl="0" algn="l">
              <a:lnSpc>
                <a:spcPct val="100000"/>
              </a:lnSpc>
              <a:spcBef>
                <a:spcPts val="0"/>
              </a:spcBef>
              <a:spcAft>
                <a:spcPts val="0"/>
              </a:spcAft>
              <a:buSzPts val="1200"/>
              <a:buNone/>
              <a:defRPr sz="1200"/>
            </a:lvl2pPr>
            <a:lvl3pPr lvl="2" rtl="0" algn="l">
              <a:lnSpc>
                <a:spcPct val="100000"/>
              </a:lnSpc>
              <a:spcBef>
                <a:spcPts val="0"/>
              </a:spcBef>
              <a:spcAft>
                <a:spcPts val="0"/>
              </a:spcAft>
              <a:buSzPts val="1200"/>
              <a:buNone/>
              <a:defRPr sz="1200"/>
            </a:lvl3pPr>
            <a:lvl4pPr lvl="3" rtl="0" algn="l">
              <a:lnSpc>
                <a:spcPct val="100000"/>
              </a:lnSpc>
              <a:spcBef>
                <a:spcPts val="0"/>
              </a:spcBef>
              <a:spcAft>
                <a:spcPts val="0"/>
              </a:spcAft>
              <a:buSzPts val="1200"/>
              <a:buNone/>
              <a:defRPr sz="1200"/>
            </a:lvl4pPr>
            <a:lvl5pPr lvl="4" rtl="0" algn="l">
              <a:lnSpc>
                <a:spcPct val="100000"/>
              </a:lnSpc>
              <a:spcBef>
                <a:spcPts val="0"/>
              </a:spcBef>
              <a:spcAft>
                <a:spcPts val="0"/>
              </a:spcAft>
              <a:buSzPts val="1200"/>
              <a:buNone/>
              <a:defRPr sz="1200"/>
            </a:lvl5pPr>
            <a:lvl6pPr lvl="5" rtl="0" algn="l">
              <a:lnSpc>
                <a:spcPct val="100000"/>
              </a:lnSpc>
              <a:spcBef>
                <a:spcPts val="0"/>
              </a:spcBef>
              <a:spcAft>
                <a:spcPts val="0"/>
              </a:spcAft>
              <a:buSzPts val="1200"/>
              <a:buNone/>
              <a:defRPr sz="1200"/>
            </a:lvl6pPr>
            <a:lvl7pPr lvl="6" rtl="0" algn="l">
              <a:lnSpc>
                <a:spcPct val="100000"/>
              </a:lnSpc>
              <a:spcBef>
                <a:spcPts val="0"/>
              </a:spcBef>
              <a:spcAft>
                <a:spcPts val="0"/>
              </a:spcAft>
              <a:buSzPts val="1200"/>
              <a:buNone/>
              <a:defRPr sz="1200"/>
            </a:lvl7pPr>
            <a:lvl8pPr lvl="7" rtl="0" algn="l">
              <a:lnSpc>
                <a:spcPct val="100000"/>
              </a:lnSpc>
              <a:spcBef>
                <a:spcPts val="0"/>
              </a:spcBef>
              <a:spcAft>
                <a:spcPts val="0"/>
              </a:spcAft>
              <a:buSzPts val="1200"/>
              <a:buNone/>
              <a:defRPr sz="1200"/>
            </a:lvl8pPr>
            <a:lvl9pPr lvl="8" rtl="0" algn="l">
              <a:lnSpc>
                <a:spcPct val="100000"/>
              </a:lnSpc>
              <a:spcBef>
                <a:spcPts val="0"/>
              </a:spcBef>
              <a:spcAft>
                <a:spcPts val="0"/>
              </a:spcAft>
              <a:buSzPts val="1200"/>
              <a:buNone/>
              <a:defRPr sz="1200"/>
            </a:lvl9pPr>
          </a:lstStyle>
          <a:p/>
        </p:txBody>
      </p:sp>
      <p:sp>
        <p:nvSpPr>
          <p:cNvPr id="263" name="Google Shape;263;g1bc79539cd8_0_1347"/>
          <p:cNvSpPr txBox="1"/>
          <p:nvPr>
            <p:ph idx="1" type="subTitle"/>
          </p:nvPr>
        </p:nvSpPr>
        <p:spPr>
          <a:xfrm>
            <a:off x="3423900" y="802521"/>
            <a:ext cx="1906500" cy="572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000"/>
              <a:buNone/>
              <a:defRPr sz="1000"/>
            </a:lvl1pPr>
            <a:lvl2pPr lvl="1" rtl="0" algn="l">
              <a:lnSpc>
                <a:spcPct val="100000"/>
              </a:lnSpc>
              <a:spcBef>
                <a:spcPts val="0"/>
              </a:spcBef>
              <a:spcAft>
                <a:spcPts val="0"/>
              </a:spcAft>
              <a:buSzPts val="1000"/>
              <a:buNone/>
              <a:defRPr sz="1000"/>
            </a:lvl2pPr>
            <a:lvl3pPr lvl="2" rtl="0" algn="l">
              <a:lnSpc>
                <a:spcPct val="100000"/>
              </a:lnSpc>
              <a:spcBef>
                <a:spcPts val="0"/>
              </a:spcBef>
              <a:spcAft>
                <a:spcPts val="0"/>
              </a:spcAft>
              <a:buSzPts val="1000"/>
              <a:buNone/>
              <a:defRPr sz="1000"/>
            </a:lvl3pPr>
            <a:lvl4pPr lvl="3" rtl="0" algn="l">
              <a:lnSpc>
                <a:spcPct val="100000"/>
              </a:lnSpc>
              <a:spcBef>
                <a:spcPts val="0"/>
              </a:spcBef>
              <a:spcAft>
                <a:spcPts val="0"/>
              </a:spcAft>
              <a:buSzPts val="1000"/>
              <a:buNone/>
              <a:defRPr sz="1000"/>
            </a:lvl4pPr>
            <a:lvl5pPr lvl="4" rtl="0" algn="l">
              <a:lnSpc>
                <a:spcPct val="100000"/>
              </a:lnSpc>
              <a:spcBef>
                <a:spcPts val="0"/>
              </a:spcBef>
              <a:spcAft>
                <a:spcPts val="0"/>
              </a:spcAft>
              <a:buSzPts val="1000"/>
              <a:buNone/>
              <a:defRPr sz="1000"/>
            </a:lvl5pPr>
            <a:lvl6pPr lvl="5" rtl="0" algn="l">
              <a:lnSpc>
                <a:spcPct val="100000"/>
              </a:lnSpc>
              <a:spcBef>
                <a:spcPts val="0"/>
              </a:spcBef>
              <a:spcAft>
                <a:spcPts val="0"/>
              </a:spcAft>
              <a:buSzPts val="1000"/>
              <a:buNone/>
              <a:defRPr sz="1000"/>
            </a:lvl6pPr>
            <a:lvl7pPr lvl="6" rtl="0" algn="l">
              <a:lnSpc>
                <a:spcPct val="100000"/>
              </a:lnSpc>
              <a:spcBef>
                <a:spcPts val="0"/>
              </a:spcBef>
              <a:spcAft>
                <a:spcPts val="0"/>
              </a:spcAft>
              <a:buSzPts val="1000"/>
              <a:buNone/>
              <a:defRPr sz="1000"/>
            </a:lvl7pPr>
            <a:lvl8pPr lvl="7" rtl="0" algn="l">
              <a:lnSpc>
                <a:spcPct val="100000"/>
              </a:lnSpc>
              <a:spcBef>
                <a:spcPts val="0"/>
              </a:spcBef>
              <a:spcAft>
                <a:spcPts val="0"/>
              </a:spcAft>
              <a:buSzPts val="1000"/>
              <a:buNone/>
              <a:defRPr sz="1000"/>
            </a:lvl8pPr>
            <a:lvl9pPr lvl="8" rtl="0" algn="l">
              <a:lnSpc>
                <a:spcPct val="100000"/>
              </a:lnSpc>
              <a:spcBef>
                <a:spcPts val="0"/>
              </a:spcBef>
              <a:spcAft>
                <a:spcPts val="0"/>
              </a:spcAft>
              <a:buSzPts val="1000"/>
              <a:buNone/>
              <a:defRPr sz="1000"/>
            </a:lvl9pPr>
          </a:lstStyle>
          <a:p/>
        </p:txBody>
      </p:sp>
      <p:sp>
        <p:nvSpPr>
          <p:cNvPr id="264" name="Google Shape;264;g1bc79539cd8_0_1347"/>
          <p:cNvSpPr txBox="1"/>
          <p:nvPr>
            <p:ph idx="2" type="title"/>
          </p:nvPr>
        </p:nvSpPr>
        <p:spPr>
          <a:xfrm>
            <a:off x="2023007" y="654113"/>
            <a:ext cx="1739100" cy="577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65" name="Google Shape;265;g1bc79539cd8_0_1347"/>
          <p:cNvSpPr txBox="1"/>
          <p:nvPr>
            <p:ph idx="3" type="ctrTitle"/>
          </p:nvPr>
        </p:nvSpPr>
        <p:spPr>
          <a:xfrm>
            <a:off x="3425264" y="1224286"/>
            <a:ext cx="2251800" cy="5778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200"/>
              <a:buNone/>
              <a:defRPr sz="1200"/>
            </a:lvl1pPr>
            <a:lvl2pPr lvl="1" rtl="0" algn="l">
              <a:lnSpc>
                <a:spcPct val="100000"/>
              </a:lnSpc>
              <a:spcBef>
                <a:spcPts val="0"/>
              </a:spcBef>
              <a:spcAft>
                <a:spcPts val="0"/>
              </a:spcAft>
              <a:buSzPts val="1200"/>
              <a:buNone/>
              <a:defRPr sz="1200"/>
            </a:lvl2pPr>
            <a:lvl3pPr lvl="2" rtl="0" algn="l">
              <a:lnSpc>
                <a:spcPct val="100000"/>
              </a:lnSpc>
              <a:spcBef>
                <a:spcPts val="0"/>
              </a:spcBef>
              <a:spcAft>
                <a:spcPts val="0"/>
              </a:spcAft>
              <a:buSzPts val="1200"/>
              <a:buNone/>
              <a:defRPr sz="1200"/>
            </a:lvl3pPr>
            <a:lvl4pPr lvl="3" rtl="0" algn="l">
              <a:lnSpc>
                <a:spcPct val="100000"/>
              </a:lnSpc>
              <a:spcBef>
                <a:spcPts val="0"/>
              </a:spcBef>
              <a:spcAft>
                <a:spcPts val="0"/>
              </a:spcAft>
              <a:buSzPts val="1200"/>
              <a:buNone/>
              <a:defRPr sz="1200"/>
            </a:lvl4pPr>
            <a:lvl5pPr lvl="4" rtl="0" algn="l">
              <a:lnSpc>
                <a:spcPct val="100000"/>
              </a:lnSpc>
              <a:spcBef>
                <a:spcPts val="0"/>
              </a:spcBef>
              <a:spcAft>
                <a:spcPts val="0"/>
              </a:spcAft>
              <a:buSzPts val="1200"/>
              <a:buNone/>
              <a:defRPr sz="1200"/>
            </a:lvl5pPr>
            <a:lvl6pPr lvl="5" rtl="0" algn="l">
              <a:lnSpc>
                <a:spcPct val="100000"/>
              </a:lnSpc>
              <a:spcBef>
                <a:spcPts val="0"/>
              </a:spcBef>
              <a:spcAft>
                <a:spcPts val="0"/>
              </a:spcAft>
              <a:buSzPts val="1200"/>
              <a:buNone/>
              <a:defRPr sz="1200"/>
            </a:lvl6pPr>
            <a:lvl7pPr lvl="6" rtl="0" algn="l">
              <a:lnSpc>
                <a:spcPct val="100000"/>
              </a:lnSpc>
              <a:spcBef>
                <a:spcPts val="0"/>
              </a:spcBef>
              <a:spcAft>
                <a:spcPts val="0"/>
              </a:spcAft>
              <a:buSzPts val="1200"/>
              <a:buNone/>
              <a:defRPr sz="1200"/>
            </a:lvl7pPr>
            <a:lvl8pPr lvl="7" rtl="0" algn="l">
              <a:lnSpc>
                <a:spcPct val="100000"/>
              </a:lnSpc>
              <a:spcBef>
                <a:spcPts val="0"/>
              </a:spcBef>
              <a:spcAft>
                <a:spcPts val="0"/>
              </a:spcAft>
              <a:buSzPts val="1200"/>
              <a:buNone/>
              <a:defRPr sz="1200"/>
            </a:lvl8pPr>
            <a:lvl9pPr lvl="8" rtl="0" algn="l">
              <a:lnSpc>
                <a:spcPct val="100000"/>
              </a:lnSpc>
              <a:spcBef>
                <a:spcPts val="0"/>
              </a:spcBef>
              <a:spcAft>
                <a:spcPts val="0"/>
              </a:spcAft>
              <a:buSzPts val="1200"/>
              <a:buNone/>
              <a:defRPr sz="1200"/>
            </a:lvl9pPr>
          </a:lstStyle>
          <a:p/>
        </p:txBody>
      </p:sp>
      <p:sp>
        <p:nvSpPr>
          <p:cNvPr id="266" name="Google Shape;266;g1bc79539cd8_0_1347"/>
          <p:cNvSpPr txBox="1"/>
          <p:nvPr>
            <p:ph idx="4" type="subTitle"/>
          </p:nvPr>
        </p:nvSpPr>
        <p:spPr>
          <a:xfrm>
            <a:off x="3425259" y="1638859"/>
            <a:ext cx="1976700" cy="572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000"/>
              <a:buNone/>
              <a:defRPr sz="1000"/>
            </a:lvl1pPr>
            <a:lvl2pPr lvl="1" rtl="0" algn="l">
              <a:lnSpc>
                <a:spcPct val="100000"/>
              </a:lnSpc>
              <a:spcBef>
                <a:spcPts val="0"/>
              </a:spcBef>
              <a:spcAft>
                <a:spcPts val="0"/>
              </a:spcAft>
              <a:buSzPts val="1000"/>
              <a:buNone/>
              <a:defRPr sz="1000"/>
            </a:lvl2pPr>
            <a:lvl3pPr lvl="2" rtl="0" algn="l">
              <a:lnSpc>
                <a:spcPct val="100000"/>
              </a:lnSpc>
              <a:spcBef>
                <a:spcPts val="0"/>
              </a:spcBef>
              <a:spcAft>
                <a:spcPts val="0"/>
              </a:spcAft>
              <a:buSzPts val="1000"/>
              <a:buNone/>
              <a:defRPr sz="1000"/>
            </a:lvl3pPr>
            <a:lvl4pPr lvl="3" rtl="0" algn="l">
              <a:lnSpc>
                <a:spcPct val="100000"/>
              </a:lnSpc>
              <a:spcBef>
                <a:spcPts val="0"/>
              </a:spcBef>
              <a:spcAft>
                <a:spcPts val="0"/>
              </a:spcAft>
              <a:buSzPts val="1000"/>
              <a:buNone/>
              <a:defRPr sz="1000"/>
            </a:lvl4pPr>
            <a:lvl5pPr lvl="4" rtl="0" algn="l">
              <a:lnSpc>
                <a:spcPct val="100000"/>
              </a:lnSpc>
              <a:spcBef>
                <a:spcPts val="0"/>
              </a:spcBef>
              <a:spcAft>
                <a:spcPts val="0"/>
              </a:spcAft>
              <a:buSzPts val="1000"/>
              <a:buNone/>
              <a:defRPr sz="1000"/>
            </a:lvl5pPr>
            <a:lvl6pPr lvl="5" rtl="0" algn="l">
              <a:lnSpc>
                <a:spcPct val="100000"/>
              </a:lnSpc>
              <a:spcBef>
                <a:spcPts val="0"/>
              </a:spcBef>
              <a:spcAft>
                <a:spcPts val="0"/>
              </a:spcAft>
              <a:buSzPts val="1000"/>
              <a:buNone/>
              <a:defRPr sz="1000"/>
            </a:lvl6pPr>
            <a:lvl7pPr lvl="6" rtl="0" algn="l">
              <a:lnSpc>
                <a:spcPct val="100000"/>
              </a:lnSpc>
              <a:spcBef>
                <a:spcPts val="0"/>
              </a:spcBef>
              <a:spcAft>
                <a:spcPts val="0"/>
              </a:spcAft>
              <a:buSzPts val="1000"/>
              <a:buNone/>
              <a:defRPr sz="1000"/>
            </a:lvl7pPr>
            <a:lvl8pPr lvl="7" rtl="0" algn="l">
              <a:lnSpc>
                <a:spcPct val="100000"/>
              </a:lnSpc>
              <a:spcBef>
                <a:spcPts val="0"/>
              </a:spcBef>
              <a:spcAft>
                <a:spcPts val="0"/>
              </a:spcAft>
              <a:buSzPts val="1000"/>
              <a:buNone/>
              <a:defRPr sz="1000"/>
            </a:lvl8pPr>
            <a:lvl9pPr lvl="8" rtl="0" algn="l">
              <a:lnSpc>
                <a:spcPct val="100000"/>
              </a:lnSpc>
              <a:spcBef>
                <a:spcPts val="0"/>
              </a:spcBef>
              <a:spcAft>
                <a:spcPts val="0"/>
              </a:spcAft>
              <a:buSzPts val="1000"/>
              <a:buNone/>
              <a:defRPr sz="1000"/>
            </a:lvl9pPr>
          </a:lstStyle>
          <a:p/>
        </p:txBody>
      </p:sp>
      <p:sp>
        <p:nvSpPr>
          <p:cNvPr id="267" name="Google Shape;267;g1bc79539cd8_0_1347"/>
          <p:cNvSpPr txBox="1"/>
          <p:nvPr>
            <p:ph idx="5" type="title"/>
          </p:nvPr>
        </p:nvSpPr>
        <p:spPr>
          <a:xfrm>
            <a:off x="2023007" y="1488788"/>
            <a:ext cx="1615200" cy="577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68" name="Google Shape;268;g1bc79539cd8_0_1347"/>
          <p:cNvSpPr txBox="1"/>
          <p:nvPr>
            <p:ph idx="6" type="ctrTitle"/>
          </p:nvPr>
        </p:nvSpPr>
        <p:spPr>
          <a:xfrm>
            <a:off x="3427999" y="2061098"/>
            <a:ext cx="2251800" cy="5778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200"/>
              <a:buNone/>
              <a:defRPr sz="1200"/>
            </a:lvl1pPr>
            <a:lvl2pPr lvl="1" rtl="0" algn="l">
              <a:lnSpc>
                <a:spcPct val="100000"/>
              </a:lnSpc>
              <a:spcBef>
                <a:spcPts val="0"/>
              </a:spcBef>
              <a:spcAft>
                <a:spcPts val="0"/>
              </a:spcAft>
              <a:buSzPts val="1200"/>
              <a:buNone/>
              <a:defRPr sz="1200"/>
            </a:lvl2pPr>
            <a:lvl3pPr lvl="2" rtl="0" algn="l">
              <a:lnSpc>
                <a:spcPct val="100000"/>
              </a:lnSpc>
              <a:spcBef>
                <a:spcPts val="0"/>
              </a:spcBef>
              <a:spcAft>
                <a:spcPts val="0"/>
              </a:spcAft>
              <a:buSzPts val="1200"/>
              <a:buNone/>
              <a:defRPr sz="1200"/>
            </a:lvl3pPr>
            <a:lvl4pPr lvl="3" rtl="0" algn="l">
              <a:lnSpc>
                <a:spcPct val="100000"/>
              </a:lnSpc>
              <a:spcBef>
                <a:spcPts val="0"/>
              </a:spcBef>
              <a:spcAft>
                <a:spcPts val="0"/>
              </a:spcAft>
              <a:buSzPts val="1200"/>
              <a:buNone/>
              <a:defRPr sz="1200"/>
            </a:lvl4pPr>
            <a:lvl5pPr lvl="4" rtl="0" algn="l">
              <a:lnSpc>
                <a:spcPct val="100000"/>
              </a:lnSpc>
              <a:spcBef>
                <a:spcPts val="0"/>
              </a:spcBef>
              <a:spcAft>
                <a:spcPts val="0"/>
              </a:spcAft>
              <a:buSzPts val="1200"/>
              <a:buNone/>
              <a:defRPr sz="1200"/>
            </a:lvl5pPr>
            <a:lvl6pPr lvl="5" rtl="0" algn="l">
              <a:lnSpc>
                <a:spcPct val="100000"/>
              </a:lnSpc>
              <a:spcBef>
                <a:spcPts val="0"/>
              </a:spcBef>
              <a:spcAft>
                <a:spcPts val="0"/>
              </a:spcAft>
              <a:buSzPts val="1200"/>
              <a:buNone/>
              <a:defRPr sz="1200"/>
            </a:lvl6pPr>
            <a:lvl7pPr lvl="6" rtl="0" algn="l">
              <a:lnSpc>
                <a:spcPct val="100000"/>
              </a:lnSpc>
              <a:spcBef>
                <a:spcPts val="0"/>
              </a:spcBef>
              <a:spcAft>
                <a:spcPts val="0"/>
              </a:spcAft>
              <a:buSzPts val="1200"/>
              <a:buNone/>
              <a:defRPr sz="1200"/>
            </a:lvl7pPr>
            <a:lvl8pPr lvl="7" rtl="0" algn="l">
              <a:lnSpc>
                <a:spcPct val="100000"/>
              </a:lnSpc>
              <a:spcBef>
                <a:spcPts val="0"/>
              </a:spcBef>
              <a:spcAft>
                <a:spcPts val="0"/>
              </a:spcAft>
              <a:buSzPts val="1200"/>
              <a:buNone/>
              <a:defRPr sz="1200"/>
            </a:lvl8pPr>
            <a:lvl9pPr lvl="8" rtl="0" algn="l">
              <a:lnSpc>
                <a:spcPct val="100000"/>
              </a:lnSpc>
              <a:spcBef>
                <a:spcPts val="0"/>
              </a:spcBef>
              <a:spcAft>
                <a:spcPts val="0"/>
              </a:spcAft>
              <a:buSzPts val="1200"/>
              <a:buNone/>
              <a:defRPr sz="1200"/>
            </a:lvl9pPr>
          </a:lstStyle>
          <a:p/>
        </p:txBody>
      </p:sp>
      <p:sp>
        <p:nvSpPr>
          <p:cNvPr id="269" name="Google Shape;269;g1bc79539cd8_0_1347"/>
          <p:cNvSpPr txBox="1"/>
          <p:nvPr>
            <p:ph idx="7" type="subTitle"/>
          </p:nvPr>
        </p:nvSpPr>
        <p:spPr>
          <a:xfrm>
            <a:off x="3427997" y="2475197"/>
            <a:ext cx="1906500" cy="572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000"/>
              <a:buNone/>
              <a:defRPr sz="1000"/>
            </a:lvl1pPr>
            <a:lvl2pPr lvl="1" rtl="0" algn="l">
              <a:lnSpc>
                <a:spcPct val="100000"/>
              </a:lnSpc>
              <a:spcBef>
                <a:spcPts val="0"/>
              </a:spcBef>
              <a:spcAft>
                <a:spcPts val="0"/>
              </a:spcAft>
              <a:buSzPts val="1000"/>
              <a:buNone/>
              <a:defRPr sz="1000"/>
            </a:lvl2pPr>
            <a:lvl3pPr lvl="2" rtl="0" algn="l">
              <a:lnSpc>
                <a:spcPct val="100000"/>
              </a:lnSpc>
              <a:spcBef>
                <a:spcPts val="0"/>
              </a:spcBef>
              <a:spcAft>
                <a:spcPts val="0"/>
              </a:spcAft>
              <a:buSzPts val="1000"/>
              <a:buNone/>
              <a:defRPr sz="1000"/>
            </a:lvl3pPr>
            <a:lvl4pPr lvl="3" rtl="0" algn="l">
              <a:lnSpc>
                <a:spcPct val="100000"/>
              </a:lnSpc>
              <a:spcBef>
                <a:spcPts val="0"/>
              </a:spcBef>
              <a:spcAft>
                <a:spcPts val="0"/>
              </a:spcAft>
              <a:buSzPts val="1000"/>
              <a:buNone/>
              <a:defRPr sz="1000"/>
            </a:lvl4pPr>
            <a:lvl5pPr lvl="4" rtl="0" algn="l">
              <a:lnSpc>
                <a:spcPct val="100000"/>
              </a:lnSpc>
              <a:spcBef>
                <a:spcPts val="0"/>
              </a:spcBef>
              <a:spcAft>
                <a:spcPts val="0"/>
              </a:spcAft>
              <a:buSzPts val="1000"/>
              <a:buNone/>
              <a:defRPr sz="1000"/>
            </a:lvl5pPr>
            <a:lvl6pPr lvl="5" rtl="0" algn="l">
              <a:lnSpc>
                <a:spcPct val="100000"/>
              </a:lnSpc>
              <a:spcBef>
                <a:spcPts val="0"/>
              </a:spcBef>
              <a:spcAft>
                <a:spcPts val="0"/>
              </a:spcAft>
              <a:buSzPts val="1000"/>
              <a:buNone/>
              <a:defRPr sz="1000"/>
            </a:lvl6pPr>
            <a:lvl7pPr lvl="6" rtl="0" algn="l">
              <a:lnSpc>
                <a:spcPct val="100000"/>
              </a:lnSpc>
              <a:spcBef>
                <a:spcPts val="0"/>
              </a:spcBef>
              <a:spcAft>
                <a:spcPts val="0"/>
              </a:spcAft>
              <a:buSzPts val="1000"/>
              <a:buNone/>
              <a:defRPr sz="1000"/>
            </a:lvl7pPr>
            <a:lvl8pPr lvl="7" rtl="0" algn="l">
              <a:lnSpc>
                <a:spcPct val="100000"/>
              </a:lnSpc>
              <a:spcBef>
                <a:spcPts val="0"/>
              </a:spcBef>
              <a:spcAft>
                <a:spcPts val="0"/>
              </a:spcAft>
              <a:buSzPts val="1000"/>
              <a:buNone/>
              <a:defRPr sz="1000"/>
            </a:lvl8pPr>
            <a:lvl9pPr lvl="8" rtl="0" algn="l">
              <a:lnSpc>
                <a:spcPct val="100000"/>
              </a:lnSpc>
              <a:spcBef>
                <a:spcPts val="0"/>
              </a:spcBef>
              <a:spcAft>
                <a:spcPts val="0"/>
              </a:spcAft>
              <a:buSzPts val="1000"/>
              <a:buNone/>
              <a:defRPr sz="1000"/>
            </a:lvl9pPr>
          </a:lstStyle>
          <a:p/>
        </p:txBody>
      </p:sp>
      <p:sp>
        <p:nvSpPr>
          <p:cNvPr id="270" name="Google Shape;270;g1bc79539cd8_0_1347"/>
          <p:cNvSpPr txBox="1"/>
          <p:nvPr>
            <p:ph idx="8" type="title"/>
          </p:nvPr>
        </p:nvSpPr>
        <p:spPr>
          <a:xfrm>
            <a:off x="2023007" y="2323463"/>
            <a:ext cx="1573500" cy="577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71" name="Google Shape;271;g1bc79539cd8_0_1347"/>
          <p:cNvSpPr txBox="1"/>
          <p:nvPr>
            <p:ph idx="9" type="ctrTitle"/>
          </p:nvPr>
        </p:nvSpPr>
        <p:spPr>
          <a:xfrm rot="5400000">
            <a:off x="6601629" y="1646270"/>
            <a:ext cx="2913300" cy="4875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3000"/>
              <a:buNone/>
              <a:defRPr sz="3000"/>
            </a:lvl1pPr>
            <a:lvl2pPr lvl="1" rtl="0" algn="l">
              <a:lnSpc>
                <a:spcPct val="100000"/>
              </a:lnSpc>
              <a:spcBef>
                <a:spcPts val="0"/>
              </a:spcBef>
              <a:spcAft>
                <a:spcPts val="0"/>
              </a:spcAft>
              <a:buSzPts val="3000"/>
              <a:buNone/>
              <a:defRPr sz="3000"/>
            </a:lvl2pPr>
            <a:lvl3pPr lvl="2" rtl="0" algn="l">
              <a:lnSpc>
                <a:spcPct val="100000"/>
              </a:lnSpc>
              <a:spcBef>
                <a:spcPts val="0"/>
              </a:spcBef>
              <a:spcAft>
                <a:spcPts val="0"/>
              </a:spcAft>
              <a:buSzPts val="3000"/>
              <a:buNone/>
              <a:defRPr sz="3000"/>
            </a:lvl3pPr>
            <a:lvl4pPr lvl="3" rtl="0" algn="l">
              <a:lnSpc>
                <a:spcPct val="100000"/>
              </a:lnSpc>
              <a:spcBef>
                <a:spcPts val="0"/>
              </a:spcBef>
              <a:spcAft>
                <a:spcPts val="0"/>
              </a:spcAft>
              <a:buSzPts val="3000"/>
              <a:buNone/>
              <a:defRPr sz="3000"/>
            </a:lvl4pPr>
            <a:lvl5pPr lvl="4" rtl="0" algn="l">
              <a:lnSpc>
                <a:spcPct val="100000"/>
              </a:lnSpc>
              <a:spcBef>
                <a:spcPts val="0"/>
              </a:spcBef>
              <a:spcAft>
                <a:spcPts val="0"/>
              </a:spcAft>
              <a:buSzPts val="3000"/>
              <a:buNone/>
              <a:defRPr sz="3000"/>
            </a:lvl5pPr>
            <a:lvl6pPr lvl="5" rtl="0" algn="l">
              <a:lnSpc>
                <a:spcPct val="100000"/>
              </a:lnSpc>
              <a:spcBef>
                <a:spcPts val="0"/>
              </a:spcBef>
              <a:spcAft>
                <a:spcPts val="0"/>
              </a:spcAft>
              <a:buSzPts val="3000"/>
              <a:buNone/>
              <a:defRPr sz="3000"/>
            </a:lvl6pPr>
            <a:lvl7pPr lvl="6" rtl="0" algn="l">
              <a:lnSpc>
                <a:spcPct val="100000"/>
              </a:lnSpc>
              <a:spcBef>
                <a:spcPts val="0"/>
              </a:spcBef>
              <a:spcAft>
                <a:spcPts val="0"/>
              </a:spcAft>
              <a:buSzPts val="3000"/>
              <a:buNone/>
              <a:defRPr sz="3000"/>
            </a:lvl7pPr>
            <a:lvl8pPr lvl="7" rtl="0" algn="l">
              <a:lnSpc>
                <a:spcPct val="100000"/>
              </a:lnSpc>
              <a:spcBef>
                <a:spcPts val="0"/>
              </a:spcBef>
              <a:spcAft>
                <a:spcPts val="0"/>
              </a:spcAft>
              <a:buSzPts val="3000"/>
              <a:buNone/>
              <a:defRPr sz="3000"/>
            </a:lvl8pPr>
            <a:lvl9pPr lvl="8" rtl="0" algn="l">
              <a:lnSpc>
                <a:spcPct val="100000"/>
              </a:lnSpc>
              <a:spcBef>
                <a:spcPts val="0"/>
              </a:spcBef>
              <a:spcAft>
                <a:spcPts val="0"/>
              </a:spcAft>
              <a:buSzPts val="3000"/>
              <a:buNone/>
              <a:defRPr sz="3000"/>
            </a:lvl9pPr>
          </a:lstStyle>
          <a:p/>
        </p:txBody>
      </p:sp>
      <p:sp>
        <p:nvSpPr>
          <p:cNvPr id="272" name="Google Shape;272;g1bc79539cd8_0_1347"/>
          <p:cNvSpPr txBox="1"/>
          <p:nvPr>
            <p:ph idx="13" type="ctrTitle"/>
          </p:nvPr>
        </p:nvSpPr>
        <p:spPr>
          <a:xfrm>
            <a:off x="3427999" y="2897911"/>
            <a:ext cx="2251800" cy="5778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200"/>
              <a:buNone/>
              <a:defRPr sz="1200"/>
            </a:lvl1pPr>
            <a:lvl2pPr lvl="1" rtl="0" algn="l">
              <a:lnSpc>
                <a:spcPct val="100000"/>
              </a:lnSpc>
              <a:spcBef>
                <a:spcPts val="0"/>
              </a:spcBef>
              <a:spcAft>
                <a:spcPts val="0"/>
              </a:spcAft>
              <a:buSzPts val="1200"/>
              <a:buNone/>
              <a:defRPr sz="1200"/>
            </a:lvl2pPr>
            <a:lvl3pPr lvl="2" rtl="0" algn="l">
              <a:lnSpc>
                <a:spcPct val="100000"/>
              </a:lnSpc>
              <a:spcBef>
                <a:spcPts val="0"/>
              </a:spcBef>
              <a:spcAft>
                <a:spcPts val="0"/>
              </a:spcAft>
              <a:buSzPts val="1200"/>
              <a:buNone/>
              <a:defRPr sz="1200"/>
            </a:lvl3pPr>
            <a:lvl4pPr lvl="3" rtl="0" algn="l">
              <a:lnSpc>
                <a:spcPct val="100000"/>
              </a:lnSpc>
              <a:spcBef>
                <a:spcPts val="0"/>
              </a:spcBef>
              <a:spcAft>
                <a:spcPts val="0"/>
              </a:spcAft>
              <a:buSzPts val="1200"/>
              <a:buNone/>
              <a:defRPr sz="1200"/>
            </a:lvl4pPr>
            <a:lvl5pPr lvl="4" rtl="0" algn="l">
              <a:lnSpc>
                <a:spcPct val="100000"/>
              </a:lnSpc>
              <a:spcBef>
                <a:spcPts val="0"/>
              </a:spcBef>
              <a:spcAft>
                <a:spcPts val="0"/>
              </a:spcAft>
              <a:buSzPts val="1200"/>
              <a:buNone/>
              <a:defRPr sz="1200"/>
            </a:lvl5pPr>
            <a:lvl6pPr lvl="5" rtl="0" algn="l">
              <a:lnSpc>
                <a:spcPct val="100000"/>
              </a:lnSpc>
              <a:spcBef>
                <a:spcPts val="0"/>
              </a:spcBef>
              <a:spcAft>
                <a:spcPts val="0"/>
              </a:spcAft>
              <a:buSzPts val="1200"/>
              <a:buNone/>
              <a:defRPr sz="1200"/>
            </a:lvl6pPr>
            <a:lvl7pPr lvl="6" rtl="0" algn="l">
              <a:lnSpc>
                <a:spcPct val="100000"/>
              </a:lnSpc>
              <a:spcBef>
                <a:spcPts val="0"/>
              </a:spcBef>
              <a:spcAft>
                <a:spcPts val="0"/>
              </a:spcAft>
              <a:buSzPts val="1200"/>
              <a:buNone/>
              <a:defRPr sz="1200"/>
            </a:lvl7pPr>
            <a:lvl8pPr lvl="7" rtl="0" algn="l">
              <a:lnSpc>
                <a:spcPct val="100000"/>
              </a:lnSpc>
              <a:spcBef>
                <a:spcPts val="0"/>
              </a:spcBef>
              <a:spcAft>
                <a:spcPts val="0"/>
              </a:spcAft>
              <a:buSzPts val="1200"/>
              <a:buNone/>
              <a:defRPr sz="1200"/>
            </a:lvl8pPr>
            <a:lvl9pPr lvl="8" rtl="0" algn="l">
              <a:lnSpc>
                <a:spcPct val="100000"/>
              </a:lnSpc>
              <a:spcBef>
                <a:spcPts val="0"/>
              </a:spcBef>
              <a:spcAft>
                <a:spcPts val="0"/>
              </a:spcAft>
              <a:buSzPts val="1200"/>
              <a:buNone/>
              <a:defRPr sz="1200"/>
            </a:lvl9pPr>
          </a:lstStyle>
          <a:p/>
        </p:txBody>
      </p:sp>
      <p:sp>
        <p:nvSpPr>
          <p:cNvPr id="273" name="Google Shape;273;g1bc79539cd8_0_1347"/>
          <p:cNvSpPr txBox="1"/>
          <p:nvPr>
            <p:ph idx="14" type="subTitle"/>
          </p:nvPr>
        </p:nvSpPr>
        <p:spPr>
          <a:xfrm>
            <a:off x="3427997" y="3311534"/>
            <a:ext cx="1906500" cy="572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000"/>
              <a:buNone/>
              <a:defRPr sz="1000"/>
            </a:lvl1pPr>
            <a:lvl2pPr lvl="1" rtl="0" algn="l">
              <a:lnSpc>
                <a:spcPct val="100000"/>
              </a:lnSpc>
              <a:spcBef>
                <a:spcPts val="0"/>
              </a:spcBef>
              <a:spcAft>
                <a:spcPts val="0"/>
              </a:spcAft>
              <a:buSzPts val="1000"/>
              <a:buNone/>
              <a:defRPr sz="1000"/>
            </a:lvl2pPr>
            <a:lvl3pPr lvl="2" rtl="0" algn="l">
              <a:lnSpc>
                <a:spcPct val="100000"/>
              </a:lnSpc>
              <a:spcBef>
                <a:spcPts val="0"/>
              </a:spcBef>
              <a:spcAft>
                <a:spcPts val="0"/>
              </a:spcAft>
              <a:buSzPts val="1000"/>
              <a:buNone/>
              <a:defRPr sz="1000"/>
            </a:lvl3pPr>
            <a:lvl4pPr lvl="3" rtl="0" algn="l">
              <a:lnSpc>
                <a:spcPct val="100000"/>
              </a:lnSpc>
              <a:spcBef>
                <a:spcPts val="0"/>
              </a:spcBef>
              <a:spcAft>
                <a:spcPts val="0"/>
              </a:spcAft>
              <a:buSzPts val="1000"/>
              <a:buNone/>
              <a:defRPr sz="1000"/>
            </a:lvl4pPr>
            <a:lvl5pPr lvl="4" rtl="0" algn="l">
              <a:lnSpc>
                <a:spcPct val="100000"/>
              </a:lnSpc>
              <a:spcBef>
                <a:spcPts val="0"/>
              </a:spcBef>
              <a:spcAft>
                <a:spcPts val="0"/>
              </a:spcAft>
              <a:buSzPts val="1000"/>
              <a:buNone/>
              <a:defRPr sz="1000"/>
            </a:lvl5pPr>
            <a:lvl6pPr lvl="5" rtl="0" algn="l">
              <a:lnSpc>
                <a:spcPct val="100000"/>
              </a:lnSpc>
              <a:spcBef>
                <a:spcPts val="0"/>
              </a:spcBef>
              <a:spcAft>
                <a:spcPts val="0"/>
              </a:spcAft>
              <a:buSzPts val="1000"/>
              <a:buNone/>
              <a:defRPr sz="1000"/>
            </a:lvl6pPr>
            <a:lvl7pPr lvl="6" rtl="0" algn="l">
              <a:lnSpc>
                <a:spcPct val="100000"/>
              </a:lnSpc>
              <a:spcBef>
                <a:spcPts val="0"/>
              </a:spcBef>
              <a:spcAft>
                <a:spcPts val="0"/>
              </a:spcAft>
              <a:buSzPts val="1000"/>
              <a:buNone/>
              <a:defRPr sz="1000"/>
            </a:lvl7pPr>
            <a:lvl8pPr lvl="7" rtl="0" algn="l">
              <a:lnSpc>
                <a:spcPct val="100000"/>
              </a:lnSpc>
              <a:spcBef>
                <a:spcPts val="0"/>
              </a:spcBef>
              <a:spcAft>
                <a:spcPts val="0"/>
              </a:spcAft>
              <a:buSzPts val="1000"/>
              <a:buNone/>
              <a:defRPr sz="1000"/>
            </a:lvl8pPr>
            <a:lvl9pPr lvl="8" rtl="0" algn="l">
              <a:lnSpc>
                <a:spcPct val="100000"/>
              </a:lnSpc>
              <a:spcBef>
                <a:spcPts val="0"/>
              </a:spcBef>
              <a:spcAft>
                <a:spcPts val="0"/>
              </a:spcAft>
              <a:buSzPts val="1000"/>
              <a:buNone/>
              <a:defRPr sz="1000"/>
            </a:lvl9pPr>
          </a:lstStyle>
          <a:p/>
        </p:txBody>
      </p:sp>
      <p:sp>
        <p:nvSpPr>
          <p:cNvPr id="274" name="Google Shape;274;g1bc79539cd8_0_1347"/>
          <p:cNvSpPr txBox="1"/>
          <p:nvPr>
            <p:ph idx="15" type="title"/>
          </p:nvPr>
        </p:nvSpPr>
        <p:spPr>
          <a:xfrm>
            <a:off x="2023007" y="3158138"/>
            <a:ext cx="1573500" cy="577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75" name="Google Shape;275;g1bc79539cd8_0_1347"/>
          <p:cNvSpPr txBox="1"/>
          <p:nvPr>
            <p:ph idx="16" type="ctrTitle"/>
          </p:nvPr>
        </p:nvSpPr>
        <p:spPr>
          <a:xfrm>
            <a:off x="3427999" y="3734723"/>
            <a:ext cx="2251800" cy="5778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200"/>
              <a:buNone/>
              <a:defRPr sz="1200"/>
            </a:lvl1pPr>
            <a:lvl2pPr lvl="1" rtl="0" algn="l">
              <a:lnSpc>
                <a:spcPct val="100000"/>
              </a:lnSpc>
              <a:spcBef>
                <a:spcPts val="0"/>
              </a:spcBef>
              <a:spcAft>
                <a:spcPts val="0"/>
              </a:spcAft>
              <a:buSzPts val="1200"/>
              <a:buNone/>
              <a:defRPr sz="1200"/>
            </a:lvl2pPr>
            <a:lvl3pPr lvl="2" rtl="0" algn="l">
              <a:lnSpc>
                <a:spcPct val="100000"/>
              </a:lnSpc>
              <a:spcBef>
                <a:spcPts val="0"/>
              </a:spcBef>
              <a:spcAft>
                <a:spcPts val="0"/>
              </a:spcAft>
              <a:buSzPts val="1200"/>
              <a:buNone/>
              <a:defRPr sz="1200"/>
            </a:lvl3pPr>
            <a:lvl4pPr lvl="3" rtl="0" algn="l">
              <a:lnSpc>
                <a:spcPct val="100000"/>
              </a:lnSpc>
              <a:spcBef>
                <a:spcPts val="0"/>
              </a:spcBef>
              <a:spcAft>
                <a:spcPts val="0"/>
              </a:spcAft>
              <a:buSzPts val="1200"/>
              <a:buNone/>
              <a:defRPr sz="1200"/>
            </a:lvl4pPr>
            <a:lvl5pPr lvl="4" rtl="0" algn="l">
              <a:lnSpc>
                <a:spcPct val="100000"/>
              </a:lnSpc>
              <a:spcBef>
                <a:spcPts val="0"/>
              </a:spcBef>
              <a:spcAft>
                <a:spcPts val="0"/>
              </a:spcAft>
              <a:buSzPts val="1200"/>
              <a:buNone/>
              <a:defRPr sz="1200"/>
            </a:lvl5pPr>
            <a:lvl6pPr lvl="5" rtl="0" algn="l">
              <a:lnSpc>
                <a:spcPct val="100000"/>
              </a:lnSpc>
              <a:spcBef>
                <a:spcPts val="0"/>
              </a:spcBef>
              <a:spcAft>
                <a:spcPts val="0"/>
              </a:spcAft>
              <a:buSzPts val="1200"/>
              <a:buNone/>
              <a:defRPr sz="1200"/>
            </a:lvl6pPr>
            <a:lvl7pPr lvl="6" rtl="0" algn="l">
              <a:lnSpc>
                <a:spcPct val="100000"/>
              </a:lnSpc>
              <a:spcBef>
                <a:spcPts val="0"/>
              </a:spcBef>
              <a:spcAft>
                <a:spcPts val="0"/>
              </a:spcAft>
              <a:buSzPts val="1200"/>
              <a:buNone/>
              <a:defRPr sz="1200"/>
            </a:lvl7pPr>
            <a:lvl8pPr lvl="7" rtl="0" algn="l">
              <a:lnSpc>
                <a:spcPct val="100000"/>
              </a:lnSpc>
              <a:spcBef>
                <a:spcPts val="0"/>
              </a:spcBef>
              <a:spcAft>
                <a:spcPts val="0"/>
              </a:spcAft>
              <a:buSzPts val="1200"/>
              <a:buNone/>
              <a:defRPr sz="1200"/>
            </a:lvl8pPr>
            <a:lvl9pPr lvl="8" rtl="0" algn="l">
              <a:lnSpc>
                <a:spcPct val="100000"/>
              </a:lnSpc>
              <a:spcBef>
                <a:spcPts val="0"/>
              </a:spcBef>
              <a:spcAft>
                <a:spcPts val="0"/>
              </a:spcAft>
              <a:buSzPts val="1200"/>
              <a:buNone/>
              <a:defRPr sz="1200"/>
            </a:lvl9pPr>
          </a:lstStyle>
          <a:p/>
        </p:txBody>
      </p:sp>
      <p:sp>
        <p:nvSpPr>
          <p:cNvPr id="276" name="Google Shape;276;g1bc79539cd8_0_1347"/>
          <p:cNvSpPr txBox="1"/>
          <p:nvPr>
            <p:ph idx="17" type="subTitle"/>
          </p:nvPr>
        </p:nvSpPr>
        <p:spPr>
          <a:xfrm>
            <a:off x="3427997" y="4147872"/>
            <a:ext cx="1906500" cy="572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000"/>
              <a:buNone/>
              <a:defRPr sz="1000"/>
            </a:lvl1pPr>
            <a:lvl2pPr lvl="1" rtl="0" algn="l">
              <a:lnSpc>
                <a:spcPct val="100000"/>
              </a:lnSpc>
              <a:spcBef>
                <a:spcPts val="0"/>
              </a:spcBef>
              <a:spcAft>
                <a:spcPts val="0"/>
              </a:spcAft>
              <a:buSzPts val="1000"/>
              <a:buNone/>
              <a:defRPr sz="1000"/>
            </a:lvl2pPr>
            <a:lvl3pPr lvl="2" rtl="0" algn="l">
              <a:lnSpc>
                <a:spcPct val="100000"/>
              </a:lnSpc>
              <a:spcBef>
                <a:spcPts val="0"/>
              </a:spcBef>
              <a:spcAft>
                <a:spcPts val="0"/>
              </a:spcAft>
              <a:buSzPts val="1000"/>
              <a:buNone/>
              <a:defRPr sz="1000"/>
            </a:lvl3pPr>
            <a:lvl4pPr lvl="3" rtl="0" algn="l">
              <a:lnSpc>
                <a:spcPct val="100000"/>
              </a:lnSpc>
              <a:spcBef>
                <a:spcPts val="0"/>
              </a:spcBef>
              <a:spcAft>
                <a:spcPts val="0"/>
              </a:spcAft>
              <a:buSzPts val="1000"/>
              <a:buNone/>
              <a:defRPr sz="1000"/>
            </a:lvl4pPr>
            <a:lvl5pPr lvl="4" rtl="0" algn="l">
              <a:lnSpc>
                <a:spcPct val="100000"/>
              </a:lnSpc>
              <a:spcBef>
                <a:spcPts val="0"/>
              </a:spcBef>
              <a:spcAft>
                <a:spcPts val="0"/>
              </a:spcAft>
              <a:buSzPts val="1000"/>
              <a:buNone/>
              <a:defRPr sz="1000"/>
            </a:lvl5pPr>
            <a:lvl6pPr lvl="5" rtl="0" algn="l">
              <a:lnSpc>
                <a:spcPct val="100000"/>
              </a:lnSpc>
              <a:spcBef>
                <a:spcPts val="0"/>
              </a:spcBef>
              <a:spcAft>
                <a:spcPts val="0"/>
              </a:spcAft>
              <a:buSzPts val="1000"/>
              <a:buNone/>
              <a:defRPr sz="1000"/>
            </a:lvl6pPr>
            <a:lvl7pPr lvl="6" rtl="0" algn="l">
              <a:lnSpc>
                <a:spcPct val="100000"/>
              </a:lnSpc>
              <a:spcBef>
                <a:spcPts val="0"/>
              </a:spcBef>
              <a:spcAft>
                <a:spcPts val="0"/>
              </a:spcAft>
              <a:buSzPts val="1000"/>
              <a:buNone/>
              <a:defRPr sz="1000"/>
            </a:lvl7pPr>
            <a:lvl8pPr lvl="7" rtl="0" algn="l">
              <a:lnSpc>
                <a:spcPct val="100000"/>
              </a:lnSpc>
              <a:spcBef>
                <a:spcPts val="0"/>
              </a:spcBef>
              <a:spcAft>
                <a:spcPts val="0"/>
              </a:spcAft>
              <a:buSzPts val="1000"/>
              <a:buNone/>
              <a:defRPr sz="1000"/>
            </a:lvl8pPr>
            <a:lvl9pPr lvl="8" rtl="0" algn="l">
              <a:lnSpc>
                <a:spcPct val="100000"/>
              </a:lnSpc>
              <a:spcBef>
                <a:spcPts val="0"/>
              </a:spcBef>
              <a:spcAft>
                <a:spcPts val="0"/>
              </a:spcAft>
              <a:buSzPts val="1000"/>
              <a:buNone/>
              <a:defRPr sz="1000"/>
            </a:lvl9pPr>
          </a:lstStyle>
          <a:p/>
        </p:txBody>
      </p:sp>
      <p:sp>
        <p:nvSpPr>
          <p:cNvPr id="277" name="Google Shape;277;g1bc79539cd8_0_1347"/>
          <p:cNvSpPr txBox="1"/>
          <p:nvPr>
            <p:ph idx="18" type="title"/>
          </p:nvPr>
        </p:nvSpPr>
        <p:spPr>
          <a:xfrm>
            <a:off x="2023007" y="3992813"/>
            <a:ext cx="1573500" cy="577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278" name="Shape 278"/>
        <p:cNvGrpSpPr/>
        <p:nvPr/>
      </p:nvGrpSpPr>
      <p:grpSpPr>
        <a:xfrm>
          <a:off x="0" y="0"/>
          <a:ext cx="0" cy="0"/>
          <a:chOff x="0" y="0"/>
          <a:chExt cx="0" cy="0"/>
        </a:xfrm>
      </p:grpSpPr>
      <p:grpSp>
        <p:nvGrpSpPr>
          <p:cNvPr id="279" name="Google Shape;279;g1bc79539cd8_0_1364"/>
          <p:cNvGrpSpPr/>
          <p:nvPr/>
        </p:nvGrpSpPr>
        <p:grpSpPr>
          <a:xfrm>
            <a:off x="830394" y="4169151"/>
            <a:ext cx="745763" cy="45826"/>
            <a:chOff x="4580561" y="2589004"/>
            <a:chExt cx="1064464" cy="25200"/>
          </a:xfrm>
        </p:grpSpPr>
        <p:sp>
          <p:nvSpPr>
            <p:cNvPr id="280" name="Google Shape;280;g1bc79539cd8_0_136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g1bc79539cd8_0_136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2" name="Google Shape;282;g1bc79539cd8_0_1364"/>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3000"/>
              <a:buNone/>
              <a:defRPr sz="3000">
                <a:solidFill>
                  <a:schemeClr val="lt1"/>
                </a:solidFill>
              </a:defRPr>
            </a:lvl1pPr>
            <a:lvl2pPr lvl="1" rtl="0" algn="l">
              <a:lnSpc>
                <a:spcPct val="100000"/>
              </a:lnSpc>
              <a:spcBef>
                <a:spcPts val="0"/>
              </a:spcBef>
              <a:spcAft>
                <a:spcPts val="0"/>
              </a:spcAft>
              <a:buClr>
                <a:schemeClr val="lt1"/>
              </a:buClr>
              <a:buSzPts val="3000"/>
              <a:buNone/>
              <a:defRPr sz="3000">
                <a:solidFill>
                  <a:schemeClr val="lt1"/>
                </a:solidFill>
              </a:defRPr>
            </a:lvl2pPr>
            <a:lvl3pPr lvl="2" rtl="0" algn="l">
              <a:lnSpc>
                <a:spcPct val="100000"/>
              </a:lnSpc>
              <a:spcBef>
                <a:spcPts val="0"/>
              </a:spcBef>
              <a:spcAft>
                <a:spcPts val="0"/>
              </a:spcAft>
              <a:buClr>
                <a:schemeClr val="lt1"/>
              </a:buClr>
              <a:buSzPts val="3000"/>
              <a:buNone/>
              <a:defRPr sz="3000">
                <a:solidFill>
                  <a:schemeClr val="lt1"/>
                </a:solidFill>
              </a:defRPr>
            </a:lvl3pPr>
            <a:lvl4pPr lvl="3" rtl="0" algn="l">
              <a:lnSpc>
                <a:spcPct val="100000"/>
              </a:lnSpc>
              <a:spcBef>
                <a:spcPts val="0"/>
              </a:spcBef>
              <a:spcAft>
                <a:spcPts val="0"/>
              </a:spcAft>
              <a:buClr>
                <a:schemeClr val="lt1"/>
              </a:buClr>
              <a:buSzPts val="3000"/>
              <a:buNone/>
              <a:defRPr sz="3000">
                <a:solidFill>
                  <a:schemeClr val="lt1"/>
                </a:solidFill>
              </a:defRPr>
            </a:lvl4pPr>
            <a:lvl5pPr lvl="4" rtl="0" algn="l">
              <a:lnSpc>
                <a:spcPct val="100000"/>
              </a:lnSpc>
              <a:spcBef>
                <a:spcPts val="0"/>
              </a:spcBef>
              <a:spcAft>
                <a:spcPts val="0"/>
              </a:spcAft>
              <a:buClr>
                <a:schemeClr val="lt1"/>
              </a:buClr>
              <a:buSzPts val="3000"/>
              <a:buNone/>
              <a:defRPr sz="3000">
                <a:solidFill>
                  <a:schemeClr val="lt1"/>
                </a:solidFill>
              </a:defRPr>
            </a:lvl5pPr>
            <a:lvl6pPr lvl="5" rtl="0" algn="l">
              <a:lnSpc>
                <a:spcPct val="100000"/>
              </a:lnSpc>
              <a:spcBef>
                <a:spcPts val="0"/>
              </a:spcBef>
              <a:spcAft>
                <a:spcPts val="0"/>
              </a:spcAft>
              <a:buClr>
                <a:schemeClr val="lt1"/>
              </a:buClr>
              <a:buSzPts val="3000"/>
              <a:buNone/>
              <a:defRPr sz="3000">
                <a:solidFill>
                  <a:schemeClr val="lt1"/>
                </a:solidFill>
              </a:defRPr>
            </a:lvl6pPr>
            <a:lvl7pPr lvl="6" rtl="0" algn="l">
              <a:lnSpc>
                <a:spcPct val="100000"/>
              </a:lnSpc>
              <a:spcBef>
                <a:spcPts val="0"/>
              </a:spcBef>
              <a:spcAft>
                <a:spcPts val="0"/>
              </a:spcAft>
              <a:buClr>
                <a:schemeClr val="lt1"/>
              </a:buClr>
              <a:buSzPts val="3000"/>
              <a:buNone/>
              <a:defRPr sz="3000">
                <a:solidFill>
                  <a:schemeClr val="lt1"/>
                </a:solidFill>
              </a:defRPr>
            </a:lvl7pPr>
            <a:lvl8pPr lvl="7" rtl="0" algn="l">
              <a:lnSpc>
                <a:spcPct val="100000"/>
              </a:lnSpc>
              <a:spcBef>
                <a:spcPts val="0"/>
              </a:spcBef>
              <a:spcAft>
                <a:spcPts val="0"/>
              </a:spcAft>
              <a:buClr>
                <a:schemeClr val="lt1"/>
              </a:buClr>
              <a:buSzPts val="3000"/>
              <a:buNone/>
              <a:defRPr sz="3000">
                <a:solidFill>
                  <a:schemeClr val="lt1"/>
                </a:solidFill>
              </a:defRPr>
            </a:lvl8pPr>
            <a:lvl9pPr lvl="8" rtl="0" algn="l">
              <a:lnSpc>
                <a:spcPct val="100000"/>
              </a:lnSpc>
              <a:spcBef>
                <a:spcPts val="0"/>
              </a:spcBef>
              <a:spcAft>
                <a:spcPts val="0"/>
              </a:spcAft>
              <a:buClr>
                <a:schemeClr val="lt1"/>
              </a:buClr>
              <a:buSzPts val="3000"/>
              <a:buNone/>
              <a:defRPr sz="3000">
                <a:solidFill>
                  <a:schemeClr val="lt1"/>
                </a:solidFill>
              </a:defRPr>
            </a:lvl9pPr>
          </a:lstStyle>
          <a:p/>
        </p:txBody>
      </p:sp>
      <p:sp>
        <p:nvSpPr>
          <p:cNvPr id="283" name="Google Shape;283;g1bc79539cd8_0_136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84" name="Shape 284"/>
        <p:cNvGrpSpPr/>
        <p:nvPr/>
      </p:nvGrpSpPr>
      <p:grpSpPr>
        <a:xfrm>
          <a:off x="0" y="0"/>
          <a:ext cx="0" cy="0"/>
          <a:chOff x="0" y="0"/>
          <a:chExt cx="0" cy="0"/>
        </a:xfrm>
      </p:grpSpPr>
      <p:grpSp>
        <p:nvGrpSpPr>
          <p:cNvPr id="285" name="Google Shape;285;g1bc79539cd8_0_1370"/>
          <p:cNvGrpSpPr/>
          <p:nvPr/>
        </p:nvGrpSpPr>
        <p:grpSpPr>
          <a:xfrm>
            <a:off x="830394" y="1191277"/>
            <a:ext cx="745763" cy="45826"/>
            <a:chOff x="4580561" y="2589004"/>
            <a:chExt cx="1064464" cy="25200"/>
          </a:xfrm>
        </p:grpSpPr>
        <p:sp>
          <p:nvSpPr>
            <p:cNvPr id="286" name="Google Shape;286;g1bc79539cd8_0_137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g1bc79539cd8_0_137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8" name="Google Shape;288;g1bc79539cd8_0_1370"/>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sz="3000">
                <a:solidFill>
                  <a:schemeClr val="lt1"/>
                </a:solidFill>
              </a:defRPr>
            </a:lvl1pPr>
            <a:lvl2pPr lvl="1" rtl="0" algn="l">
              <a:lnSpc>
                <a:spcPct val="100000"/>
              </a:lnSpc>
              <a:spcBef>
                <a:spcPts val="0"/>
              </a:spcBef>
              <a:spcAft>
                <a:spcPts val="0"/>
              </a:spcAft>
              <a:buClr>
                <a:schemeClr val="lt1"/>
              </a:buClr>
              <a:buSzPts val="3000"/>
              <a:buNone/>
              <a:defRPr sz="3000">
                <a:solidFill>
                  <a:schemeClr val="lt1"/>
                </a:solidFill>
              </a:defRPr>
            </a:lvl2pPr>
            <a:lvl3pPr lvl="2" rtl="0" algn="l">
              <a:lnSpc>
                <a:spcPct val="100000"/>
              </a:lnSpc>
              <a:spcBef>
                <a:spcPts val="0"/>
              </a:spcBef>
              <a:spcAft>
                <a:spcPts val="0"/>
              </a:spcAft>
              <a:buClr>
                <a:schemeClr val="lt1"/>
              </a:buClr>
              <a:buSzPts val="3000"/>
              <a:buNone/>
              <a:defRPr sz="3000">
                <a:solidFill>
                  <a:schemeClr val="lt1"/>
                </a:solidFill>
              </a:defRPr>
            </a:lvl3pPr>
            <a:lvl4pPr lvl="3" rtl="0" algn="l">
              <a:lnSpc>
                <a:spcPct val="100000"/>
              </a:lnSpc>
              <a:spcBef>
                <a:spcPts val="0"/>
              </a:spcBef>
              <a:spcAft>
                <a:spcPts val="0"/>
              </a:spcAft>
              <a:buClr>
                <a:schemeClr val="lt1"/>
              </a:buClr>
              <a:buSzPts val="3000"/>
              <a:buNone/>
              <a:defRPr sz="3000">
                <a:solidFill>
                  <a:schemeClr val="lt1"/>
                </a:solidFill>
              </a:defRPr>
            </a:lvl4pPr>
            <a:lvl5pPr lvl="4" rtl="0" algn="l">
              <a:lnSpc>
                <a:spcPct val="100000"/>
              </a:lnSpc>
              <a:spcBef>
                <a:spcPts val="0"/>
              </a:spcBef>
              <a:spcAft>
                <a:spcPts val="0"/>
              </a:spcAft>
              <a:buClr>
                <a:schemeClr val="lt1"/>
              </a:buClr>
              <a:buSzPts val="3000"/>
              <a:buNone/>
              <a:defRPr sz="3000">
                <a:solidFill>
                  <a:schemeClr val="lt1"/>
                </a:solidFill>
              </a:defRPr>
            </a:lvl5pPr>
            <a:lvl6pPr lvl="5" rtl="0" algn="l">
              <a:lnSpc>
                <a:spcPct val="100000"/>
              </a:lnSpc>
              <a:spcBef>
                <a:spcPts val="0"/>
              </a:spcBef>
              <a:spcAft>
                <a:spcPts val="0"/>
              </a:spcAft>
              <a:buClr>
                <a:schemeClr val="lt1"/>
              </a:buClr>
              <a:buSzPts val="3000"/>
              <a:buNone/>
              <a:defRPr sz="3000">
                <a:solidFill>
                  <a:schemeClr val="lt1"/>
                </a:solidFill>
              </a:defRPr>
            </a:lvl6pPr>
            <a:lvl7pPr lvl="6" rtl="0" algn="l">
              <a:lnSpc>
                <a:spcPct val="100000"/>
              </a:lnSpc>
              <a:spcBef>
                <a:spcPts val="0"/>
              </a:spcBef>
              <a:spcAft>
                <a:spcPts val="0"/>
              </a:spcAft>
              <a:buClr>
                <a:schemeClr val="lt1"/>
              </a:buClr>
              <a:buSzPts val="3000"/>
              <a:buNone/>
              <a:defRPr sz="3000">
                <a:solidFill>
                  <a:schemeClr val="lt1"/>
                </a:solidFill>
              </a:defRPr>
            </a:lvl7pPr>
            <a:lvl8pPr lvl="7" rtl="0" algn="l">
              <a:lnSpc>
                <a:spcPct val="100000"/>
              </a:lnSpc>
              <a:spcBef>
                <a:spcPts val="0"/>
              </a:spcBef>
              <a:spcAft>
                <a:spcPts val="0"/>
              </a:spcAft>
              <a:buClr>
                <a:schemeClr val="lt1"/>
              </a:buClr>
              <a:buSzPts val="3000"/>
              <a:buNone/>
              <a:defRPr sz="3000">
                <a:solidFill>
                  <a:schemeClr val="lt1"/>
                </a:solidFill>
              </a:defRPr>
            </a:lvl8pPr>
            <a:lvl9pPr lvl="8" rtl="0" algn="l">
              <a:lnSpc>
                <a:spcPct val="100000"/>
              </a:lnSpc>
              <a:spcBef>
                <a:spcPts val="0"/>
              </a:spcBef>
              <a:spcAft>
                <a:spcPts val="0"/>
              </a:spcAft>
              <a:buClr>
                <a:schemeClr val="lt1"/>
              </a:buClr>
              <a:buSzPts val="3000"/>
              <a:buNone/>
              <a:defRPr sz="3000">
                <a:solidFill>
                  <a:schemeClr val="lt1"/>
                </a:solidFill>
              </a:defRPr>
            </a:lvl9pPr>
          </a:lstStyle>
          <a:p/>
        </p:txBody>
      </p:sp>
      <p:sp>
        <p:nvSpPr>
          <p:cNvPr id="289" name="Google Shape;289;g1bc79539cd8_0_137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0" name="Shape 290"/>
        <p:cNvGrpSpPr/>
        <p:nvPr/>
      </p:nvGrpSpPr>
      <p:grpSpPr>
        <a:xfrm>
          <a:off x="0" y="0"/>
          <a:ext cx="0" cy="0"/>
          <a:chOff x="0" y="0"/>
          <a:chExt cx="0" cy="0"/>
        </a:xfrm>
      </p:grpSpPr>
      <p:sp>
        <p:nvSpPr>
          <p:cNvPr id="291" name="Google Shape;291;g1bc79539cd8_0_137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2" name="Google Shape;292;g1bc79539cd8_0_1376"/>
          <p:cNvGrpSpPr/>
          <p:nvPr/>
        </p:nvGrpSpPr>
        <p:grpSpPr>
          <a:xfrm>
            <a:off x="830394" y="1191277"/>
            <a:ext cx="745763" cy="45826"/>
            <a:chOff x="4580561" y="2589004"/>
            <a:chExt cx="1064464" cy="25200"/>
          </a:xfrm>
        </p:grpSpPr>
        <p:sp>
          <p:nvSpPr>
            <p:cNvPr id="293" name="Google Shape;293;g1bc79539cd8_0_137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g1bc79539cd8_0_137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5" name="Google Shape;295;g1bc79539cd8_0_1376"/>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2"/>
              </a:buClr>
              <a:buSzPts val="3000"/>
              <a:buNone/>
              <a:defRPr sz="3000">
                <a:solidFill>
                  <a:schemeClr val="dk2"/>
                </a:solidFill>
              </a:defRPr>
            </a:lvl1pPr>
            <a:lvl2pPr lvl="1" rtl="0" algn="l">
              <a:lnSpc>
                <a:spcPct val="100000"/>
              </a:lnSpc>
              <a:spcBef>
                <a:spcPts val="0"/>
              </a:spcBef>
              <a:spcAft>
                <a:spcPts val="0"/>
              </a:spcAft>
              <a:buClr>
                <a:schemeClr val="dk2"/>
              </a:buClr>
              <a:buSzPts val="3000"/>
              <a:buNone/>
              <a:defRPr sz="3000">
                <a:solidFill>
                  <a:schemeClr val="dk2"/>
                </a:solidFill>
              </a:defRPr>
            </a:lvl2pPr>
            <a:lvl3pPr lvl="2" rtl="0" algn="l">
              <a:lnSpc>
                <a:spcPct val="100000"/>
              </a:lnSpc>
              <a:spcBef>
                <a:spcPts val="0"/>
              </a:spcBef>
              <a:spcAft>
                <a:spcPts val="0"/>
              </a:spcAft>
              <a:buClr>
                <a:schemeClr val="dk2"/>
              </a:buClr>
              <a:buSzPts val="3000"/>
              <a:buNone/>
              <a:defRPr sz="3000">
                <a:solidFill>
                  <a:schemeClr val="dk2"/>
                </a:solidFill>
              </a:defRPr>
            </a:lvl3pPr>
            <a:lvl4pPr lvl="3" rtl="0" algn="l">
              <a:lnSpc>
                <a:spcPct val="100000"/>
              </a:lnSpc>
              <a:spcBef>
                <a:spcPts val="0"/>
              </a:spcBef>
              <a:spcAft>
                <a:spcPts val="0"/>
              </a:spcAft>
              <a:buClr>
                <a:schemeClr val="dk2"/>
              </a:buClr>
              <a:buSzPts val="3000"/>
              <a:buNone/>
              <a:defRPr sz="3000">
                <a:solidFill>
                  <a:schemeClr val="dk2"/>
                </a:solidFill>
              </a:defRPr>
            </a:lvl4pPr>
            <a:lvl5pPr lvl="4" rtl="0" algn="l">
              <a:lnSpc>
                <a:spcPct val="100000"/>
              </a:lnSpc>
              <a:spcBef>
                <a:spcPts val="0"/>
              </a:spcBef>
              <a:spcAft>
                <a:spcPts val="0"/>
              </a:spcAft>
              <a:buClr>
                <a:schemeClr val="dk2"/>
              </a:buClr>
              <a:buSzPts val="3000"/>
              <a:buNone/>
              <a:defRPr sz="3000">
                <a:solidFill>
                  <a:schemeClr val="dk2"/>
                </a:solidFill>
              </a:defRPr>
            </a:lvl5pPr>
            <a:lvl6pPr lvl="5" rtl="0" algn="l">
              <a:lnSpc>
                <a:spcPct val="100000"/>
              </a:lnSpc>
              <a:spcBef>
                <a:spcPts val="0"/>
              </a:spcBef>
              <a:spcAft>
                <a:spcPts val="0"/>
              </a:spcAft>
              <a:buClr>
                <a:schemeClr val="dk2"/>
              </a:buClr>
              <a:buSzPts val="3000"/>
              <a:buNone/>
              <a:defRPr sz="3000">
                <a:solidFill>
                  <a:schemeClr val="dk2"/>
                </a:solidFill>
              </a:defRPr>
            </a:lvl6pPr>
            <a:lvl7pPr lvl="6" rtl="0" algn="l">
              <a:lnSpc>
                <a:spcPct val="100000"/>
              </a:lnSpc>
              <a:spcBef>
                <a:spcPts val="0"/>
              </a:spcBef>
              <a:spcAft>
                <a:spcPts val="0"/>
              </a:spcAft>
              <a:buClr>
                <a:schemeClr val="dk2"/>
              </a:buClr>
              <a:buSzPts val="3000"/>
              <a:buNone/>
              <a:defRPr sz="3000">
                <a:solidFill>
                  <a:schemeClr val="dk2"/>
                </a:solidFill>
              </a:defRPr>
            </a:lvl7pPr>
            <a:lvl8pPr lvl="7" rtl="0" algn="l">
              <a:lnSpc>
                <a:spcPct val="100000"/>
              </a:lnSpc>
              <a:spcBef>
                <a:spcPts val="0"/>
              </a:spcBef>
              <a:spcAft>
                <a:spcPts val="0"/>
              </a:spcAft>
              <a:buClr>
                <a:schemeClr val="dk2"/>
              </a:buClr>
              <a:buSzPts val="3000"/>
              <a:buNone/>
              <a:defRPr sz="3000">
                <a:solidFill>
                  <a:schemeClr val="dk2"/>
                </a:solidFill>
              </a:defRPr>
            </a:lvl8pPr>
            <a:lvl9pPr lvl="8" rtl="0" algn="l">
              <a:lnSpc>
                <a:spcPct val="100000"/>
              </a:lnSpc>
              <a:spcBef>
                <a:spcPts val="0"/>
              </a:spcBef>
              <a:spcAft>
                <a:spcPts val="0"/>
              </a:spcAft>
              <a:buClr>
                <a:schemeClr val="dk2"/>
              </a:buClr>
              <a:buSzPts val="3000"/>
              <a:buNone/>
              <a:defRPr sz="3000">
                <a:solidFill>
                  <a:schemeClr val="dk2"/>
                </a:solidFill>
              </a:defRPr>
            </a:lvl9pPr>
          </a:lstStyle>
          <a:p/>
        </p:txBody>
      </p:sp>
      <p:sp>
        <p:nvSpPr>
          <p:cNvPr id="296" name="Google Shape;296;g1bc79539cd8_0_137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bg>
      <p:bgPr>
        <a:solidFill>
          <a:srgbClr val="EFEFEF"/>
        </a:solidFill>
      </p:bgPr>
    </p:bg>
    <p:spTree>
      <p:nvGrpSpPr>
        <p:cNvPr id="17" name="Shape 17"/>
        <p:cNvGrpSpPr/>
        <p:nvPr/>
      </p:nvGrpSpPr>
      <p:grpSpPr>
        <a:xfrm>
          <a:off x="0" y="0"/>
          <a:ext cx="0" cy="0"/>
          <a:chOff x="0" y="0"/>
          <a:chExt cx="0" cy="0"/>
        </a:xfrm>
      </p:grpSpPr>
      <p:sp>
        <p:nvSpPr>
          <p:cNvPr id="18" name="Google Shape;18;p42"/>
          <p:cNvSpPr/>
          <p:nvPr/>
        </p:nvSpPr>
        <p:spPr>
          <a:xfrm flipH="1" rot="10800000">
            <a:off x="-7075" y="-137525"/>
            <a:ext cx="9190500" cy="52809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42"/>
          <p:cNvSpPr txBox="1"/>
          <p:nvPr>
            <p:ph idx="1" type="subTitle"/>
          </p:nvPr>
        </p:nvSpPr>
        <p:spPr>
          <a:xfrm>
            <a:off x="6825175" y="3742225"/>
            <a:ext cx="804300" cy="57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p:txBody>
      </p:sp>
      <p:sp>
        <p:nvSpPr>
          <p:cNvPr id="20" name="Google Shape;20;p42"/>
          <p:cNvSpPr txBox="1"/>
          <p:nvPr>
            <p:ph idx="2" type="subTitle"/>
          </p:nvPr>
        </p:nvSpPr>
        <p:spPr>
          <a:xfrm>
            <a:off x="6825175" y="2380050"/>
            <a:ext cx="1108500" cy="57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p:txBody>
      </p:sp>
      <p:sp>
        <p:nvSpPr>
          <p:cNvPr id="21" name="Google Shape;21;p42"/>
          <p:cNvSpPr txBox="1"/>
          <p:nvPr>
            <p:ph idx="3" type="subTitle"/>
          </p:nvPr>
        </p:nvSpPr>
        <p:spPr>
          <a:xfrm>
            <a:off x="4189488" y="579250"/>
            <a:ext cx="1394400" cy="57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p:txBody>
      </p:sp>
      <p:sp>
        <p:nvSpPr>
          <p:cNvPr id="22" name="Google Shape;22;p42"/>
          <p:cNvSpPr txBox="1"/>
          <p:nvPr>
            <p:ph idx="4" type="subTitle"/>
          </p:nvPr>
        </p:nvSpPr>
        <p:spPr>
          <a:xfrm>
            <a:off x="1392142" y="579250"/>
            <a:ext cx="1146900" cy="57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p:txBody>
      </p:sp>
      <p:sp>
        <p:nvSpPr>
          <p:cNvPr id="23" name="Google Shape;23;p42"/>
          <p:cNvSpPr txBox="1"/>
          <p:nvPr>
            <p:ph idx="5" type="subTitle"/>
          </p:nvPr>
        </p:nvSpPr>
        <p:spPr>
          <a:xfrm>
            <a:off x="4181076" y="3742224"/>
            <a:ext cx="1344900" cy="57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p:txBody>
      </p:sp>
      <p:sp>
        <p:nvSpPr>
          <p:cNvPr id="24" name="Google Shape;24;p42"/>
          <p:cNvSpPr txBox="1"/>
          <p:nvPr>
            <p:ph idx="6" type="subTitle"/>
          </p:nvPr>
        </p:nvSpPr>
        <p:spPr>
          <a:xfrm>
            <a:off x="1392142" y="1969950"/>
            <a:ext cx="1394400" cy="57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p:txBody>
      </p:sp>
      <p:sp>
        <p:nvSpPr>
          <p:cNvPr id="25" name="Google Shape;25;p42"/>
          <p:cNvSpPr txBox="1"/>
          <p:nvPr>
            <p:ph idx="7" type="subTitle"/>
          </p:nvPr>
        </p:nvSpPr>
        <p:spPr>
          <a:xfrm>
            <a:off x="1410724" y="987775"/>
            <a:ext cx="1665600" cy="572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2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26" name="Google Shape;26;p42"/>
          <p:cNvSpPr txBox="1"/>
          <p:nvPr>
            <p:ph idx="8" type="subTitle"/>
          </p:nvPr>
        </p:nvSpPr>
        <p:spPr>
          <a:xfrm>
            <a:off x="4199651" y="4148741"/>
            <a:ext cx="1573500" cy="572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sz="1200">
                <a:solidFill>
                  <a:schemeClr val="lt1"/>
                </a:solidFill>
              </a:defRPr>
            </a:lvl1pPr>
            <a:lvl2pPr lvl="1" algn="l">
              <a:lnSpc>
                <a:spcPct val="100000"/>
              </a:lnSpc>
              <a:spcBef>
                <a:spcPts val="0"/>
              </a:spcBef>
              <a:spcAft>
                <a:spcPts val="0"/>
              </a:spcAft>
              <a:buClr>
                <a:schemeClr val="lt1"/>
              </a:buClr>
              <a:buSzPts val="1000"/>
              <a:buNone/>
              <a:defRPr sz="1000">
                <a:solidFill>
                  <a:schemeClr val="lt1"/>
                </a:solidFill>
              </a:defRPr>
            </a:lvl2pPr>
            <a:lvl3pPr lvl="2" algn="l">
              <a:lnSpc>
                <a:spcPct val="100000"/>
              </a:lnSpc>
              <a:spcBef>
                <a:spcPts val="0"/>
              </a:spcBef>
              <a:spcAft>
                <a:spcPts val="0"/>
              </a:spcAft>
              <a:buClr>
                <a:schemeClr val="lt1"/>
              </a:buClr>
              <a:buSzPts val="1000"/>
              <a:buNone/>
              <a:defRPr sz="1000">
                <a:solidFill>
                  <a:schemeClr val="lt1"/>
                </a:solidFill>
              </a:defRPr>
            </a:lvl3pPr>
            <a:lvl4pPr lvl="3" algn="l">
              <a:lnSpc>
                <a:spcPct val="100000"/>
              </a:lnSpc>
              <a:spcBef>
                <a:spcPts val="0"/>
              </a:spcBef>
              <a:spcAft>
                <a:spcPts val="0"/>
              </a:spcAft>
              <a:buClr>
                <a:schemeClr val="lt1"/>
              </a:buClr>
              <a:buSzPts val="1000"/>
              <a:buNone/>
              <a:defRPr sz="1000">
                <a:solidFill>
                  <a:schemeClr val="lt1"/>
                </a:solidFill>
              </a:defRPr>
            </a:lvl4pPr>
            <a:lvl5pPr lvl="4" algn="l">
              <a:lnSpc>
                <a:spcPct val="100000"/>
              </a:lnSpc>
              <a:spcBef>
                <a:spcPts val="0"/>
              </a:spcBef>
              <a:spcAft>
                <a:spcPts val="0"/>
              </a:spcAft>
              <a:buClr>
                <a:schemeClr val="lt1"/>
              </a:buClr>
              <a:buSzPts val="1000"/>
              <a:buNone/>
              <a:defRPr sz="1000">
                <a:solidFill>
                  <a:schemeClr val="lt1"/>
                </a:solidFill>
              </a:defRPr>
            </a:lvl5pPr>
            <a:lvl6pPr lvl="5" algn="l">
              <a:lnSpc>
                <a:spcPct val="100000"/>
              </a:lnSpc>
              <a:spcBef>
                <a:spcPts val="0"/>
              </a:spcBef>
              <a:spcAft>
                <a:spcPts val="0"/>
              </a:spcAft>
              <a:buClr>
                <a:schemeClr val="lt1"/>
              </a:buClr>
              <a:buSzPts val="1000"/>
              <a:buNone/>
              <a:defRPr sz="1000">
                <a:solidFill>
                  <a:schemeClr val="lt1"/>
                </a:solidFill>
              </a:defRPr>
            </a:lvl6pPr>
            <a:lvl7pPr lvl="6" algn="l">
              <a:lnSpc>
                <a:spcPct val="100000"/>
              </a:lnSpc>
              <a:spcBef>
                <a:spcPts val="0"/>
              </a:spcBef>
              <a:spcAft>
                <a:spcPts val="0"/>
              </a:spcAft>
              <a:buClr>
                <a:schemeClr val="lt1"/>
              </a:buClr>
              <a:buSzPts val="1000"/>
              <a:buNone/>
              <a:defRPr sz="1000">
                <a:solidFill>
                  <a:schemeClr val="lt1"/>
                </a:solidFill>
              </a:defRPr>
            </a:lvl7pPr>
            <a:lvl8pPr lvl="7" algn="l">
              <a:lnSpc>
                <a:spcPct val="100000"/>
              </a:lnSpc>
              <a:spcBef>
                <a:spcPts val="0"/>
              </a:spcBef>
              <a:spcAft>
                <a:spcPts val="0"/>
              </a:spcAft>
              <a:buClr>
                <a:schemeClr val="lt1"/>
              </a:buClr>
              <a:buSzPts val="1000"/>
              <a:buNone/>
              <a:defRPr sz="1000">
                <a:solidFill>
                  <a:schemeClr val="lt1"/>
                </a:solidFill>
              </a:defRPr>
            </a:lvl8pPr>
            <a:lvl9pPr lvl="8" algn="l">
              <a:lnSpc>
                <a:spcPct val="100000"/>
              </a:lnSpc>
              <a:spcBef>
                <a:spcPts val="0"/>
              </a:spcBef>
              <a:spcAft>
                <a:spcPts val="0"/>
              </a:spcAft>
              <a:buClr>
                <a:schemeClr val="lt1"/>
              </a:buClr>
              <a:buSzPts val="1000"/>
              <a:buNone/>
              <a:defRPr sz="1000">
                <a:solidFill>
                  <a:schemeClr val="lt1"/>
                </a:solidFill>
              </a:defRPr>
            </a:lvl9pPr>
          </a:lstStyle>
          <a:p/>
        </p:txBody>
      </p:sp>
      <p:sp>
        <p:nvSpPr>
          <p:cNvPr id="27" name="Google Shape;27;p42"/>
          <p:cNvSpPr txBox="1"/>
          <p:nvPr>
            <p:ph idx="9" type="subTitle"/>
          </p:nvPr>
        </p:nvSpPr>
        <p:spPr>
          <a:xfrm>
            <a:off x="1410724" y="2380873"/>
            <a:ext cx="1665600" cy="572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2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28" name="Google Shape;28;p42"/>
          <p:cNvSpPr txBox="1"/>
          <p:nvPr>
            <p:ph idx="13" type="subTitle"/>
          </p:nvPr>
        </p:nvSpPr>
        <p:spPr>
          <a:xfrm>
            <a:off x="4208074" y="987775"/>
            <a:ext cx="1665600" cy="572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2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29" name="Google Shape;29;p42"/>
          <p:cNvSpPr txBox="1"/>
          <p:nvPr>
            <p:ph idx="14" type="subTitle"/>
          </p:nvPr>
        </p:nvSpPr>
        <p:spPr>
          <a:xfrm>
            <a:off x="6843751" y="4148741"/>
            <a:ext cx="1665600" cy="572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sz="1200">
                <a:solidFill>
                  <a:schemeClr val="lt1"/>
                </a:solidFill>
              </a:defRPr>
            </a:lvl1pPr>
            <a:lvl2pPr lvl="1" algn="l">
              <a:lnSpc>
                <a:spcPct val="100000"/>
              </a:lnSpc>
              <a:spcBef>
                <a:spcPts val="0"/>
              </a:spcBef>
              <a:spcAft>
                <a:spcPts val="0"/>
              </a:spcAft>
              <a:buClr>
                <a:schemeClr val="lt1"/>
              </a:buClr>
              <a:buSzPts val="1000"/>
              <a:buNone/>
              <a:defRPr sz="1000">
                <a:solidFill>
                  <a:schemeClr val="lt1"/>
                </a:solidFill>
              </a:defRPr>
            </a:lvl2pPr>
            <a:lvl3pPr lvl="2" algn="l">
              <a:lnSpc>
                <a:spcPct val="100000"/>
              </a:lnSpc>
              <a:spcBef>
                <a:spcPts val="0"/>
              </a:spcBef>
              <a:spcAft>
                <a:spcPts val="0"/>
              </a:spcAft>
              <a:buClr>
                <a:schemeClr val="lt1"/>
              </a:buClr>
              <a:buSzPts val="1000"/>
              <a:buNone/>
              <a:defRPr sz="1000">
                <a:solidFill>
                  <a:schemeClr val="lt1"/>
                </a:solidFill>
              </a:defRPr>
            </a:lvl3pPr>
            <a:lvl4pPr lvl="3" algn="l">
              <a:lnSpc>
                <a:spcPct val="100000"/>
              </a:lnSpc>
              <a:spcBef>
                <a:spcPts val="0"/>
              </a:spcBef>
              <a:spcAft>
                <a:spcPts val="0"/>
              </a:spcAft>
              <a:buClr>
                <a:schemeClr val="lt1"/>
              </a:buClr>
              <a:buSzPts val="1000"/>
              <a:buNone/>
              <a:defRPr sz="1000">
                <a:solidFill>
                  <a:schemeClr val="lt1"/>
                </a:solidFill>
              </a:defRPr>
            </a:lvl4pPr>
            <a:lvl5pPr lvl="4" algn="l">
              <a:lnSpc>
                <a:spcPct val="100000"/>
              </a:lnSpc>
              <a:spcBef>
                <a:spcPts val="0"/>
              </a:spcBef>
              <a:spcAft>
                <a:spcPts val="0"/>
              </a:spcAft>
              <a:buClr>
                <a:schemeClr val="lt1"/>
              </a:buClr>
              <a:buSzPts val="1000"/>
              <a:buNone/>
              <a:defRPr sz="1000">
                <a:solidFill>
                  <a:schemeClr val="lt1"/>
                </a:solidFill>
              </a:defRPr>
            </a:lvl5pPr>
            <a:lvl6pPr lvl="5" algn="l">
              <a:lnSpc>
                <a:spcPct val="100000"/>
              </a:lnSpc>
              <a:spcBef>
                <a:spcPts val="0"/>
              </a:spcBef>
              <a:spcAft>
                <a:spcPts val="0"/>
              </a:spcAft>
              <a:buClr>
                <a:schemeClr val="lt1"/>
              </a:buClr>
              <a:buSzPts val="1000"/>
              <a:buNone/>
              <a:defRPr sz="1000">
                <a:solidFill>
                  <a:schemeClr val="lt1"/>
                </a:solidFill>
              </a:defRPr>
            </a:lvl6pPr>
            <a:lvl7pPr lvl="6" algn="l">
              <a:lnSpc>
                <a:spcPct val="100000"/>
              </a:lnSpc>
              <a:spcBef>
                <a:spcPts val="0"/>
              </a:spcBef>
              <a:spcAft>
                <a:spcPts val="0"/>
              </a:spcAft>
              <a:buClr>
                <a:schemeClr val="lt1"/>
              </a:buClr>
              <a:buSzPts val="1000"/>
              <a:buNone/>
              <a:defRPr sz="1000">
                <a:solidFill>
                  <a:schemeClr val="lt1"/>
                </a:solidFill>
              </a:defRPr>
            </a:lvl7pPr>
            <a:lvl8pPr lvl="7" algn="l">
              <a:lnSpc>
                <a:spcPct val="100000"/>
              </a:lnSpc>
              <a:spcBef>
                <a:spcPts val="0"/>
              </a:spcBef>
              <a:spcAft>
                <a:spcPts val="0"/>
              </a:spcAft>
              <a:buClr>
                <a:schemeClr val="lt1"/>
              </a:buClr>
              <a:buSzPts val="1000"/>
              <a:buNone/>
              <a:defRPr sz="1000">
                <a:solidFill>
                  <a:schemeClr val="lt1"/>
                </a:solidFill>
              </a:defRPr>
            </a:lvl8pPr>
            <a:lvl9pPr lvl="8" algn="l">
              <a:lnSpc>
                <a:spcPct val="100000"/>
              </a:lnSpc>
              <a:spcBef>
                <a:spcPts val="0"/>
              </a:spcBef>
              <a:spcAft>
                <a:spcPts val="0"/>
              </a:spcAft>
              <a:buClr>
                <a:schemeClr val="lt1"/>
              </a:buClr>
              <a:buSzPts val="1000"/>
              <a:buNone/>
              <a:defRPr sz="1000">
                <a:solidFill>
                  <a:schemeClr val="lt1"/>
                </a:solidFill>
              </a:defRPr>
            </a:lvl9pPr>
          </a:lstStyle>
          <a:p/>
        </p:txBody>
      </p:sp>
      <p:sp>
        <p:nvSpPr>
          <p:cNvPr id="30" name="Google Shape;30;p42"/>
          <p:cNvSpPr txBox="1"/>
          <p:nvPr>
            <p:ph idx="15" type="subTitle"/>
          </p:nvPr>
        </p:nvSpPr>
        <p:spPr>
          <a:xfrm>
            <a:off x="6843751" y="2790941"/>
            <a:ext cx="1665600" cy="572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sz="1200">
                <a:solidFill>
                  <a:schemeClr val="lt1"/>
                </a:solidFill>
              </a:defRPr>
            </a:lvl1pPr>
            <a:lvl2pPr lvl="1" algn="l">
              <a:lnSpc>
                <a:spcPct val="100000"/>
              </a:lnSpc>
              <a:spcBef>
                <a:spcPts val="0"/>
              </a:spcBef>
              <a:spcAft>
                <a:spcPts val="0"/>
              </a:spcAft>
              <a:buClr>
                <a:schemeClr val="lt1"/>
              </a:buClr>
              <a:buSzPts val="1000"/>
              <a:buNone/>
              <a:defRPr sz="1000">
                <a:solidFill>
                  <a:schemeClr val="lt1"/>
                </a:solidFill>
              </a:defRPr>
            </a:lvl2pPr>
            <a:lvl3pPr lvl="2" algn="l">
              <a:lnSpc>
                <a:spcPct val="100000"/>
              </a:lnSpc>
              <a:spcBef>
                <a:spcPts val="0"/>
              </a:spcBef>
              <a:spcAft>
                <a:spcPts val="0"/>
              </a:spcAft>
              <a:buClr>
                <a:schemeClr val="lt1"/>
              </a:buClr>
              <a:buSzPts val="1000"/>
              <a:buNone/>
              <a:defRPr sz="1000">
                <a:solidFill>
                  <a:schemeClr val="lt1"/>
                </a:solidFill>
              </a:defRPr>
            </a:lvl3pPr>
            <a:lvl4pPr lvl="3" algn="l">
              <a:lnSpc>
                <a:spcPct val="100000"/>
              </a:lnSpc>
              <a:spcBef>
                <a:spcPts val="0"/>
              </a:spcBef>
              <a:spcAft>
                <a:spcPts val="0"/>
              </a:spcAft>
              <a:buClr>
                <a:schemeClr val="lt1"/>
              </a:buClr>
              <a:buSzPts val="1000"/>
              <a:buNone/>
              <a:defRPr sz="1000">
                <a:solidFill>
                  <a:schemeClr val="lt1"/>
                </a:solidFill>
              </a:defRPr>
            </a:lvl4pPr>
            <a:lvl5pPr lvl="4" algn="l">
              <a:lnSpc>
                <a:spcPct val="100000"/>
              </a:lnSpc>
              <a:spcBef>
                <a:spcPts val="0"/>
              </a:spcBef>
              <a:spcAft>
                <a:spcPts val="0"/>
              </a:spcAft>
              <a:buClr>
                <a:schemeClr val="lt1"/>
              </a:buClr>
              <a:buSzPts val="1000"/>
              <a:buNone/>
              <a:defRPr sz="1000">
                <a:solidFill>
                  <a:schemeClr val="lt1"/>
                </a:solidFill>
              </a:defRPr>
            </a:lvl5pPr>
            <a:lvl6pPr lvl="5" algn="l">
              <a:lnSpc>
                <a:spcPct val="100000"/>
              </a:lnSpc>
              <a:spcBef>
                <a:spcPts val="0"/>
              </a:spcBef>
              <a:spcAft>
                <a:spcPts val="0"/>
              </a:spcAft>
              <a:buClr>
                <a:schemeClr val="lt1"/>
              </a:buClr>
              <a:buSzPts val="1000"/>
              <a:buNone/>
              <a:defRPr sz="1000">
                <a:solidFill>
                  <a:schemeClr val="lt1"/>
                </a:solidFill>
              </a:defRPr>
            </a:lvl6pPr>
            <a:lvl7pPr lvl="6" algn="l">
              <a:lnSpc>
                <a:spcPct val="100000"/>
              </a:lnSpc>
              <a:spcBef>
                <a:spcPts val="0"/>
              </a:spcBef>
              <a:spcAft>
                <a:spcPts val="0"/>
              </a:spcAft>
              <a:buClr>
                <a:schemeClr val="lt1"/>
              </a:buClr>
              <a:buSzPts val="1000"/>
              <a:buNone/>
              <a:defRPr sz="1000">
                <a:solidFill>
                  <a:schemeClr val="lt1"/>
                </a:solidFill>
              </a:defRPr>
            </a:lvl7pPr>
            <a:lvl8pPr lvl="7" algn="l">
              <a:lnSpc>
                <a:spcPct val="100000"/>
              </a:lnSpc>
              <a:spcBef>
                <a:spcPts val="0"/>
              </a:spcBef>
              <a:spcAft>
                <a:spcPts val="0"/>
              </a:spcAft>
              <a:buClr>
                <a:schemeClr val="lt1"/>
              </a:buClr>
              <a:buSzPts val="1000"/>
              <a:buNone/>
              <a:defRPr sz="1000">
                <a:solidFill>
                  <a:schemeClr val="lt1"/>
                </a:solidFill>
              </a:defRPr>
            </a:lvl8pPr>
            <a:lvl9pPr lvl="8" algn="l">
              <a:lnSpc>
                <a:spcPct val="100000"/>
              </a:lnSpc>
              <a:spcBef>
                <a:spcPts val="0"/>
              </a:spcBef>
              <a:spcAft>
                <a:spcPts val="0"/>
              </a:spcAft>
              <a:buClr>
                <a:schemeClr val="lt1"/>
              </a:buClr>
              <a:buSzPts val="1000"/>
              <a:buNone/>
              <a:defRPr sz="1000">
                <a:solidFill>
                  <a:schemeClr val="lt1"/>
                </a:solidFill>
              </a:defRPr>
            </a:lvl9pPr>
          </a:lstStyle>
          <a:p/>
        </p:txBody>
      </p:sp>
      <p:sp>
        <p:nvSpPr>
          <p:cNvPr id="31" name="Google Shape;31;p42"/>
          <p:cNvSpPr txBox="1"/>
          <p:nvPr>
            <p:ph type="title"/>
          </p:nvPr>
        </p:nvSpPr>
        <p:spPr>
          <a:xfrm>
            <a:off x="607642" y="483494"/>
            <a:ext cx="8043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5000">
                <a:solidFill>
                  <a:schemeClr val="accent5"/>
                </a:solidFill>
              </a:defRPr>
            </a:lvl1pPr>
            <a:lvl2pPr lvl="1"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p:txBody>
      </p:sp>
      <p:sp>
        <p:nvSpPr>
          <p:cNvPr id="32" name="Google Shape;32;p42"/>
          <p:cNvSpPr txBox="1"/>
          <p:nvPr>
            <p:ph idx="16" type="title"/>
          </p:nvPr>
        </p:nvSpPr>
        <p:spPr>
          <a:xfrm>
            <a:off x="2988898" y="3646354"/>
            <a:ext cx="12120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5000">
                <a:solidFill>
                  <a:schemeClr val="accent5"/>
                </a:solidFill>
              </a:defRPr>
            </a:lvl1pPr>
            <a:lvl2pPr lvl="1"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p:txBody>
      </p:sp>
      <p:sp>
        <p:nvSpPr>
          <p:cNvPr id="33" name="Google Shape;33;p42"/>
          <p:cNvSpPr txBox="1"/>
          <p:nvPr>
            <p:ph idx="17" type="title"/>
          </p:nvPr>
        </p:nvSpPr>
        <p:spPr>
          <a:xfrm>
            <a:off x="607642" y="1886125"/>
            <a:ext cx="8043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5000">
                <a:solidFill>
                  <a:schemeClr val="accent5"/>
                </a:solidFill>
              </a:defRPr>
            </a:lvl1pPr>
            <a:lvl2pPr lvl="1"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p:txBody>
      </p:sp>
      <p:sp>
        <p:nvSpPr>
          <p:cNvPr id="34" name="Google Shape;34;p42"/>
          <p:cNvSpPr txBox="1"/>
          <p:nvPr>
            <p:ph idx="18" type="title"/>
          </p:nvPr>
        </p:nvSpPr>
        <p:spPr>
          <a:xfrm>
            <a:off x="3333707" y="483494"/>
            <a:ext cx="8556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5000">
                <a:solidFill>
                  <a:schemeClr val="accent5"/>
                </a:solidFill>
              </a:defRPr>
            </a:lvl1pPr>
            <a:lvl2pPr lvl="1"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p:txBody>
      </p:sp>
      <p:sp>
        <p:nvSpPr>
          <p:cNvPr id="35" name="Google Shape;35;p42"/>
          <p:cNvSpPr txBox="1"/>
          <p:nvPr>
            <p:ph idx="19" type="title"/>
          </p:nvPr>
        </p:nvSpPr>
        <p:spPr>
          <a:xfrm>
            <a:off x="5632779" y="3646354"/>
            <a:ext cx="12120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5000">
                <a:solidFill>
                  <a:schemeClr val="accent5"/>
                </a:solidFill>
              </a:defRPr>
            </a:lvl1pPr>
            <a:lvl2pPr lvl="1"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p:txBody>
      </p:sp>
      <p:sp>
        <p:nvSpPr>
          <p:cNvPr id="36" name="Google Shape;36;p42"/>
          <p:cNvSpPr txBox="1"/>
          <p:nvPr>
            <p:ph idx="20" type="title"/>
          </p:nvPr>
        </p:nvSpPr>
        <p:spPr>
          <a:xfrm>
            <a:off x="5632779" y="2283003"/>
            <a:ext cx="12120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5000">
                <a:solidFill>
                  <a:schemeClr val="accent5"/>
                </a:solidFill>
              </a:defRPr>
            </a:lvl1pPr>
            <a:lvl2pPr lvl="1"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7" name="Shape 297"/>
        <p:cNvGrpSpPr/>
        <p:nvPr/>
      </p:nvGrpSpPr>
      <p:grpSpPr>
        <a:xfrm>
          <a:off x="0" y="0"/>
          <a:ext cx="0" cy="0"/>
          <a:chOff x="0" y="0"/>
          <a:chExt cx="0" cy="0"/>
        </a:xfrm>
      </p:grpSpPr>
      <p:sp>
        <p:nvSpPr>
          <p:cNvPr id="298" name="Google Shape;298;g1bc79539cd8_0_138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9" name="Google Shape;299;g1bc79539cd8_0_1383"/>
          <p:cNvGrpSpPr/>
          <p:nvPr/>
        </p:nvGrpSpPr>
        <p:grpSpPr>
          <a:xfrm>
            <a:off x="830394" y="1191277"/>
            <a:ext cx="745763" cy="45826"/>
            <a:chOff x="4580561" y="2589004"/>
            <a:chExt cx="1064464" cy="25200"/>
          </a:xfrm>
        </p:grpSpPr>
        <p:sp>
          <p:nvSpPr>
            <p:cNvPr id="300" name="Google Shape;300;g1bc79539cd8_0_138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g1bc79539cd8_0_138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2" name="Google Shape;302;g1bc79539cd8_0_138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2"/>
              </a:buClr>
              <a:buSzPts val="3000"/>
              <a:buNone/>
              <a:defRPr sz="3000">
                <a:solidFill>
                  <a:schemeClr val="dk2"/>
                </a:solidFill>
              </a:defRPr>
            </a:lvl1pPr>
            <a:lvl2pPr lvl="1" rtl="0" algn="l">
              <a:lnSpc>
                <a:spcPct val="100000"/>
              </a:lnSpc>
              <a:spcBef>
                <a:spcPts val="0"/>
              </a:spcBef>
              <a:spcAft>
                <a:spcPts val="0"/>
              </a:spcAft>
              <a:buClr>
                <a:schemeClr val="dk2"/>
              </a:buClr>
              <a:buSzPts val="3000"/>
              <a:buNone/>
              <a:defRPr sz="3000">
                <a:solidFill>
                  <a:schemeClr val="dk2"/>
                </a:solidFill>
              </a:defRPr>
            </a:lvl2pPr>
            <a:lvl3pPr lvl="2" rtl="0" algn="l">
              <a:lnSpc>
                <a:spcPct val="100000"/>
              </a:lnSpc>
              <a:spcBef>
                <a:spcPts val="0"/>
              </a:spcBef>
              <a:spcAft>
                <a:spcPts val="0"/>
              </a:spcAft>
              <a:buClr>
                <a:schemeClr val="dk2"/>
              </a:buClr>
              <a:buSzPts val="3000"/>
              <a:buNone/>
              <a:defRPr sz="3000">
                <a:solidFill>
                  <a:schemeClr val="dk2"/>
                </a:solidFill>
              </a:defRPr>
            </a:lvl3pPr>
            <a:lvl4pPr lvl="3" rtl="0" algn="l">
              <a:lnSpc>
                <a:spcPct val="100000"/>
              </a:lnSpc>
              <a:spcBef>
                <a:spcPts val="0"/>
              </a:spcBef>
              <a:spcAft>
                <a:spcPts val="0"/>
              </a:spcAft>
              <a:buClr>
                <a:schemeClr val="dk2"/>
              </a:buClr>
              <a:buSzPts val="3000"/>
              <a:buNone/>
              <a:defRPr sz="3000">
                <a:solidFill>
                  <a:schemeClr val="dk2"/>
                </a:solidFill>
              </a:defRPr>
            </a:lvl4pPr>
            <a:lvl5pPr lvl="4" rtl="0" algn="l">
              <a:lnSpc>
                <a:spcPct val="100000"/>
              </a:lnSpc>
              <a:spcBef>
                <a:spcPts val="0"/>
              </a:spcBef>
              <a:spcAft>
                <a:spcPts val="0"/>
              </a:spcAft>
              <a:buClr>
                <a:schemeClr val="dk2"/>
              </a:buClr>
              <a:buSzPts val="3000"/>
              <a:buNone/>
              <a:defRPr sz="3000">
                <a:solidFill>
                  <a:schemeClr val="dk2"/>
                </a:solidFill>
              </a:defRPr>
            </a:lvl5pPr>
            <a:lvl6pPr lvl="5" rtl="0" algn="l">
              <a:lnSpc>
                <a:spcPct val="100000"/>
              </a:lnSpc>
              <a:spcBef>
                <a:spcPts val="0"/>
              </a:spcBef>
              <a:spcAft>
                <a:spcPts val="0"/>
              </a:spcAft>
              <a:buClr>
                <a:schemeClr val="dk2"/>
              </a:buClr>
              <a:buSzPts val="3000"/>
              <a:buNone/>
              <a:defRPr sz="3000">
                <a:solidFill>
                  <a:schemeClr val="dk2"/>
                </a:solidFill>
              </a:defRPr>
            </a:lvl6pPr>
            <a:lvl7pPr lvl="6" rtl="0" algn="l">
              <a:lnSpc>
                <a:spcPct val="100000"/>
              </a:lnSpc>
              <a:spcBef>
                <a:spcPts val="0"/>
              </a:spcBef>
              <a:spcAft>
                <a:spcPts val="0"/>
              </a:spcAft>
              <a:buClr>
                <a:schemeClr val="dk2"/>
              </a:buClr>
              <a:buSzPts val="3000"/>
              <a:buNone/>
              <a:defRPr sz="3000">
                <a:solidFill>
                  <a:schemeClr val="dk2"/>
                </a:solidFill>
              </a:defRPr>
            </a:lvl7pPr>
            <a:lvl8pPr lvl="7" rtl="0" algn="l">
              <a:lnSpc>
                <a:spcPct val="100000"/>
              </a:lnSpc>
              <a:spcBef>
                <a:spcPts val="0"/>
              </a:spcBef>
              <a:spcAft>
                <a:spcPts val="0"/>
              </a:spcAft>
              <a:buClr>
                <a:schemeClr val="dk2"/>
              </a:buClr>
              <a:buSzPts val="3000"/>
              <a:buNone/>
              <a:defRPr sz="3000">
                <a:solidFill>
                  <a:schemeClr val="dk2"/>
                </a:solidFill>
              </a:defRPr>
            </a:lvl8pPr>
            <a:lvl9pPr lvl="8" rtl="0" algn="l">
              <a:lnSpc>
                <a:spcPct val="100000"/>
              </a:lnSpc>
              <a:spcBef>
                <a:spcPts val="0"/>
              </a:spcBef>
              <a:spcAft>
                <a:spcPts val="0"/>
              </a:spcAft>
              <a:buClr>
                <a:schemeClr val="dk2"/>
              </a:buClr>
              <a:buSzPts val="3000"/>
              <a:buNone/>
              <a:defRPr sz="3000">
                <a:solidFill>
                  <a:schemeClr val="dk2"/>
                </a:solidFill>
              </a:defRPr>
            </a:lvl9pPr>
          </a:lstStyle>
          <a:p/>
        </p:txBody>
      </p:sp>
      <p:sp>
        <p:nvSpPr>
          <p:cNvPr id="303" name="Google Shape;303;g1bc79539cd8_0_1383"/>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304" name="Google Shape;304;g1bc79539cd8_0_138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305" name="Shape 305"/>
        <p:cNvGrpSpPr/>
        <p:nvPr/>
      </p:nvGrpSpPr>
      <p:grpSpPr>
        <a:xfrm>
          <a:off x="0" y="0"/>
          <a:ext cx="0" cy="0"/>
          <a:chOff x="0" y="0"/>
          <a:chExt cx="0" cy="0"/>
        </a:xfrm>
      </p:grpSpPr>
      <p:pic>
        <p:nvPicPr>
          <p:cNvPr id="306" name="Google Shape;306;g1bc79539cd8_0_1391"/>
          <p:cNvPicPr preferRelativeResize="0"/>
          <p:nvPr/>
        </p:nvPicPr>
        <p:blipFill rotWithShape="1">
          <a:blip r:embed="rId2">
            <a:alphaModFix/>
          </a:blip>
          <a:srcRect b="0" l="31880" r="25714" t="8096"/>
          <a:stretch/>
        </p:blipFill>
        <p:spPr>
          <a:xfrm>
            <a:off x="0" y="0"/>
            <a:ext cx="4575249" cy="5143500"/>
          </a:xfrm>
          <a:prstGeom prst="rect">
            <a:avLst/>
          </a:prstGeom>
          <a:noFill/>
          <a:ln>
            <a:noFill/>
          </a:ln>
        </p:spPr>
      </p:pic>
      <p:sp>
        <p:nvSpPr>
          <p:cNvPr id="307" name="Google Shape;307;g1bc79539cd8_0_1391"/>
          <p:cNvSpPr/>
          <p:nvPr/>
        </p:nvSpPr>
        <p:spPr>
          <a:xfrm>
            <a:off x="-75" y="0"/>
            <a:ext cx="4572000" cy="5143500"/>
          </a:xfrm>
          <a:prstGeom prst="rect">
            <a:avLst/>
          </a:prstGeom>
          <a:solidFill>
            <a:srgbClr val="178D7D">
              <a:alpha val="6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8" name="Google Shape;308;g1bc79539cd8_0_1391"/>
          <p:cNvGrpSpPr/>
          <p:nvPr/>
        </p:nvGrpSpPr>
        <p:grpSpPr>
          <a:xfrm>
            <a:off x="830394" y="1191277"/>
            <a:ext cx="745763" cy="45826"/>
            <a:chOff x="4580561" y="2589004"/>
            <a:chExt cx="1064464" cy="25200"/>
          </a:xfrm>
        </p:grpSpPr>
        <p:sp>
          <p:nvSpPr>
            <p:cNvPr id="309" name="Google Shape;309;g1bc79539cd8_0_1391"/>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g1bc79539cd8_0_1391"/>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1" name="Google Shape;311;g1bc79539cd8_0_1391"/>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3000"/>
              <a:buNone/>
              <a:defRPr sz="3000">
                <a:solidFill>
                  <a:srgbClr val="FFFFFF"/>
                </a:solidFill>
              </a:defRPr>
            </a:lvl1pPr>
            <a:lvl2pPr lvl="1" rtl="0" algn="l">
              <a:lnSpc>
                <a:spcPct val="100000"/>
              </a:lnSpc>
              <a:spcBef>
                <a:spcPts val="0"/>
              </a:spcBef>
              <a:spcAft>
                <a:spcPts val="0"/>
              </a:spcAft>
              <a:buClr>
                <a:srgbClr val="FFFFFF"/>
              </a:buClr>
              <a:buSzPts val="3000"/>
              <a:buNone/>
              <a:defRPr sz="3000">
                <a:solidFill>
                  <a:srgbClr val="FFFFFF"/>
                </a:solidFill>
              </a:defRPr>
            </a:lvl2pPr>
            <a:lvl3pPr lvl="2" rtl="0" algn="l">
              <a:lnSpc>
                <a:spcPct val="100000"/>
              </a:lnSpc>
              <a:spcBef>
                <a:spcPts val="0"/>
              </a:spcBef>
              <a:spcAft>
                <a:spcPts val="0"/>
              </a:spcAft>
              <a:buClr>
                <a:srgbClr val="FFFFFF"/>
              </a:buClr>
              <a:buSzPts val="3000"/>
              <a:buNone/>
              <a:defRPr sz="3000">
                <a:solidFill>
                  <a:srgbClr val="FFFFFF"/>
                </a:solidFill>
              </a:defRPr>
            </a:lvl3pPr>
            <a:lvl4pPr lvl="3" rtl="0" algn="l">
              <a:lnSpc>
                <a:spcPct val="100000"/>
              </a:lnSpc>
              <a:spcBef>
                <a:spcPts val="0"/>
              </a:spcBef>
              <a:spcAft>
                <a:spcPts val="0"/>
              </a:spcAft>
              <a:buClr>
                <a:srgbClr val="FFFFFF"/>
              </a:buClr>
              <a:buSzPts val="3000"/>
              <a:buNone/>
              <a:defRPr sz="3000">
                <a:solidFill>
                  <a:srgbClr val="FFFFFF"/>
                </a:solidFill>
              </a:defRPr>
            </a:lvl4pPr>
            <a:lvl5pPr lvl="4" rtl="0" algn="l">
              <a:lnSpc>
                <a:spcPct val="100000"/>
              </a:lnSpc>
              <a:spcBef>
                <a:spcPts val="0"/>
              </a:spcBef>
              <a:spcAft>
                <a:spcPts val="0"/>
              </a:spcAft>
              <a:buClr>
                <a:srgbClr val="FFFFFF"/>
              </a:buClr>
              <a:buSzPts val="3000"/>
              <a:buNone/>
              <a:defRPr sz="3000">
                <a:solidFill>
                  <a:srgbClr val="FFFFFF"/>
                </a:solidFill>
              </a:defRPr>
            </a:lvl5pPr>
            <a:lvl6pPr lvl="5" rtl="0" algn="l">
              <a:lnSpc>
                <a:spcPct val="100000"/>
              </a:lnSpc>
              <a:spcBef>
                <a:spcPts val="0"/>
              </a:spcBef>
              <a:spcAft>
                <a:spcPts val="0"/>
              </a:spcAft>
              <a:buClr>
                <a:srgbClr val="FFFFFF"/>
              </a:buClr>
              <a:buSzPts val="3000"/>
              <a:buNone/>
              <a:defRPr sz="3000">
                <a:solidFill>
                  <a:srgbClr val="FFFFFF"/>
                </a:solidFill>
              </a:defRPr>
            </a:lvl6pPr>
            <a:lvl7pPr lvl="6" rtl="0" algn="l">
              <a:lnSpc>
                <a:spcPct val="100000"/>
              </a:lnSpc>
              <a:spcBef>
                <a:spcPts val="0"/>
              </a:spcBef>
              <a:spcAft>
                <a:spcPts val="0"/>
              </a:spcAft>
              <a:buClr>
                <a:srgbClr val="FFFFFF"/>
              </a:buClr>
              <a:buSzPts val="3000"/>
              <a:buNone/>
              <a:defRPr sz="3000">
                <a:solidFill>
                  <a:srgbClr val="FFFFFF"/>
                </a:solidFill>
              </a:defRPr>
            </a:lvl7pPr>
            <a:lvl8pPr lvl="7" rtl="0" algn="l">
              <a:lnSpc>
                <a:spcPct val="100000"/>
              </a:lnSpc>
              <a:spcBef>
                <a:spcPts val="0"/>
              </a:spcBef>
              <a:spcAft>
                <a:spcPts val="0"/>
              </a:spcAft>
              <a:buClr>
                <a:srgbClr val="FFFFFF"/>
              </a:buClr>
              <a:buSzPts val="3000"/>
              <a:buNone/>
              <a:defRPr sz="3000">
                <a:solidFill>
                  <a:srgbClr val="FFFFFF"/>
                </a:solidFill>
              </a:defRPr>
            </a:lvl8pPr>
            <a:lvl9pPr lvl="8" rtl="0" algn="l">
              <a:lnSpc>
                <a:spcPct val="100000"/>
              </a:lnSpc>
              <a:spcBef>
                <a:spcPts val="0"/>
              </a:spcBef>
              <a:spcAft>
                <a:spcPts val="0"/>
              </a:spcAft>
              <a:buClr>
                <a:srgbClr val="FFFFFF"/>
              </a:buClr>
              <a:buSzPts val="3000"/>
              <a:buNone/>
              <a:defRPr sz="3000">
                <a:solidFill>
                  <a:srgbClr val="FFFFFF"/>
                </a:solidFill>
              </a:defRPr>
            </a:lvl9pPr>
          </a:lstStyle>
          <a:p/>
        </p:txBody>
      </p:sp>
      <p:sp>
        <p:nvSpPr>
          <p:cNvPr id="312" name="Google Shape;312;g1bc79539cd8_0_1391"/>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1600"/>
              <a:buNone/>
              <a:defRPr sz="1600">
                <a:solidFill>
                  <a:srgbClr val="FFFFFF"/>
                </a:solidFill>
              </a:defRPr>
            </a:lvl1pPr>
            <a:lvl2pPr lvl="1" rtl="0" algn="l">
              <a:lnSpc>
                <a:spcPct val="100000"/>
              </a:lnSpc>
              <a:spcBef>
                <a:spcPts val="0"/>
              </a:spcBef>
              <a:spcAft>
                <a:spcPts val="0"/>
              </a:spcAft>
              <a:buClr>
                <a:srgbClr val="FFFFFF"/>
              </a:buClr>
              <a:buSzPts val="1600"/>
              <a:buNone/>
              <a:defRPr sz="1600">
                <a:solidFill>
                  <a:srgbClr val="FFFFFF"/>
                </a:solidFill>
              </a:defRPr>
            </a:lvl2pPr>
            <a:lvl3pPr lvl="2" rtl="0" algn="l">
              <a:lnSpc>
                <a:spcPct val="100000"/>
              </a:lnSpc>
              <a:spcBef>
                <a:spcPts val="0"/>
              </a:spcBef>
              <a:spcAft>
                <a:spcPts val="0"/>
              </a:spcAft>
              <a:buClr>
                <a:srgbClr val="FFFFFF"/>
              </a:buClr>
              <a:buSzPts val="1600"/>
              <a:buNone/>
              <a:defRPr sz="1600">
                <a:solidFill>
                  <a:srgbClr val="FFFFFF"/>
                </a:solidFill>
              </a:defRPr>
            </a:lvl3pPr>
            <a:lvl4pPr lvl="3" rtl="0" algn="l">
              <a:lnSpc>
                <a:spcPct val="100000"/>
              </a:lnSpc>
              <a:spcBef>
                <a:spcPts val="0"/>
              </a:spcBef>
              <a:spcAft>
                <a:spcPts val="0"/>
              </a:spcAft>
              <a:buClr>
                <a:srgbClr val="FFFFFF"/>
              </a:buClr>
              <a:buSzPts val="1600"/>
              <a:buNone/>
              <a:defRPr sz="1600">
                <a:solidFill>
                  <a:srgbClr val="FFFFFF"/>
                </a:solidFill>
              </a:defRPr>
            </a:lvl4pPr>
            <a:lvl5pPr lvl="4" rtl="0" algn="l">
              <a:lnSpc>
                <a:spcPct val="100000"/>
              </a:lnSpc>
              <a:spcBef>
                <a:spcPts val="0"/>
              </a:spcBef>
              <a:spcAft>
                <a:spcPts val="0"/>
              </a:spcAft>
              <a:buClr>
                <a:srgbClr val="FFFFFF"/>
              </a:buClr>
              <a:buSzPts val="1600"/>
              <a:buNone/>
              <a:defRPr sz="1600">
                <a:solidFill>
                  <a:srgbClr val="FFFFFF"/>
                </a:solidFill>
              </a:defRPr>
            </a:lvl5pPr>
            <a:lvl6pPr lvl="5" rtl="0" algn="l">
              <a:lnSpc>
                <a:spcPct val="100000"/>
              </a:lnSpc>
              <a:spcBef>
                <a:spcPts val="0"/>
              </a:spcBef>
              <a:spcAft>
                <a:spcPts val="0"/>
              </a:spcAft>
              <a:buClr>
                <a:srgbClr val="FFFFFF"/>
              </a:buClr>
              <a:buSzPts val="1600"/>
              <a:buNone/>
              <a:defRPr sz="1600">
                <a:solidFill>
                  <a:srgbClr val="FFFFFF"/>
                </a:solidFill>
              </a:defRPr>
            </a:lvl6pPr>
            <a:lvl7pPr lvl="6" rtl="0" algn="l">
              <a:lnSpc>
                <a:spcPct val="100000"/>
              </a:lnSpc>
              <a:spcBef>
                <a:spcPts val="0"/>
              </a:spcBef>
              <a:spcAft>
                <a:spcPts val="0"/>
              </a:spcAft>
              <a:buClr>
                <a:srgbClr val="FFFFFF"/>
              </a:buClr>
              <a:buSzPts val="1600"/>
              <a:buNone/>
              <a:defRPr sz="1600">
                <a:solidFill>
                  <a:srgbClr val="FFFFFF"/>
                </a:solidFill>
              </a:defRPr>
            </a:lvl7pPr>
            <a:lvl8pPr lvl="7" rtl="0" algn="l">
              <a:lnSpc>
                <a:spcPct val="100000"/>
              </a:lnSpc>
              <a:spcBef>
                <a:spcPts val="0"/>
              </a:spcBef>
              <a:spcAft>
                <a:spcPts val="0"/>
              </a:spcAft>
              <a:buClr>
                <a:srgbClr val="FFFFFF"/>
              </a:buClr>
              <a:buSzPts val="1600"/>
              <a:buNone/>
              <a:defRPr sz="1600">
                <a:solidFill>
                  <a:srgbClr val="FFFFFF"/>
                </a:solidFill>
              </a:defRPr>
            </a:lvl8pPr>
            <a:lvl9pPr lvl="8" rtl="0" algn="l">
              <a:lnSpc>
                <a:spcPct val="100000"/>
              </a:lnSpc>
              <a:spcBef>
                <a:spcPts val="0"/>
              </a:spcBef>
              <a:spcAft>
                <a:spcPts val="0"/>
              </a:spcAft>
              <a:buClr>
                <a:srgbClr val="FFFFFF"/>
              </a:buClr>
              <a:buSzPts val="1600"/>
              <a:buNone/>
              <a:defRPr sz="1600">
                <a:solidFill>
                  <a:srgbClr val="FFFFFF"/>
                </a:solidFill>
              </a:defRPr>
            </a:lvl9pPr>
          </a:lstStyle>
          <a:p/>
        </p:txBody>
      </p:sp>
      <p:sp>
        <p:nvSpPr>
          <p:cNvPr id="313" name="Google Shape;313;g1bc79539cd8_0_1391"/>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314" name="Google Shape;314;g1bc79539cd8_0_139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5" name="Shape 315"/>
        <p:cNvGrpSpPr/>
        <p:nvPr/>
      </p:nvGrpSpPr>
      <p:grpSpPr>
        <a:xfrm>
          <a:off x="0" y="0"/>
          <a:ext cx="0" cy="0"/>
          <a:chOff x="0" y="0"/>
          <a:chExt cx="0" cy="0"/>
        </a:xfrm>
      </p:grpSpPr>
      <p:sp>
        <p:nvSpPr>
          <p:cNvPr id="316" name="Google Shape;316;g1bc79539cd8_0_1401"/>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300"/>
              <a:buNone/>
              <a:defRPr/>
            </a:lvl1pPr>
          </a:lstStyle>
          <a:p/>
        </p:txBody>
      </p:sp>
      <p:sp>
        <p:nvSpPr>
          <p:cNvPr id="317" name="Google Shape;317;g1bc79539cd8_0_140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8" name="Shape 318"/>
        <p:cNvGrpSpPr/>
        <p:nvPr/>
      </p:nvGrpSpPr>
      <p:grpSpPr>
        <a:xfrm>
          <a:off x="0" y="0"/>
          <a:ext cx="0" cy="0"/>
          <a:chOff x="0" y="0"/>
          <a:chExt cx="0" cy="0"/>
        </a:xfrm>
      </p:grpSpPr>
      <p:sp>
        <p:nvSpPr>
          <p:cNvPr id="319" name="Google Shape;319;g1bc79539cd8_0_140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
  <p:cSld name="CUSTOM_6_1_1">
    <p:bg>
      <p:bgPr>
        <a:solidFill>
          <a:srgbClr val="FDF3E5">
            <a:alpha val="29020"/>
          </a:srgbClr>
        </a:solidFill>
      </p:bgPr>
    </p:bg>
    <p:spTree>
      <p:nvGrpSpPr>
        <p:cNvPr id="320" name="Shape 320"/>
        <p:cNvGrpSpPr/>
        <p:nvPr/>
      </p:nvGrpSpPr>
      <p:grpSpPr>
        <a:xfrm>
          <a:off x="0" y="0"/>
          <a:ext cx="0" cy="0"/>
          <a:chOff x="0" y="0"/>
          <a:chExt cx="0" cy="0"/>
        </a:xfrm>
      </p:grpSpPr>
      <p:sp>
        <p:nvSpPr>
          <p:cNvPr id="321" name="Google Shape;321;g1bc79539cd8_0_1406"/>
          <p:cNvSpPr/>
          <p:nvPr/>
        </p:nvSpPr>
        <p:spPr>
          <a:xfrm>
            <a:off x="7220630" y="0"/>
            <a:ext cx="1299900" cy="811800"/>
          </a:xfrm>
          <a:prstGeom prst="rect">
            <a:avLst/>
          </a:prstGeom>
          <a:solidFill>
            <a:srgbClr val="FFB8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g1bc79539cd8_0_1406"/>
          <p:cNvSpPr txBox="1"/>
          <p:nvPr>
            <p:ph type="ctrTitle"/>
          </p:nvPr>
        </p:nvSpPr>
        <p:spPr>
          <a:xfrm>
            <a:off x="5569480" y="129625"/>
            <a:ext cx="2866800" cy="481200"/>
          </a:xfrm>
          <a:prstGeom prst="rect">
            <a:avLst/>
          </a:prstGeom>
          <a:noFill/>
          <a:ln>
            <a:noFill/>
          </a:ln>
        </p:spPr>
        <p:txBody>
          <a:bodyPr anchorCtr="0" anchor="b" bIns="91425" lIns="91425" spcFirstLastPara="1" rIns="91425" wrap="square" tIns="91425">
            <a:noAutofit/>
          </a:bodyPr>
          <a:lstStyle>
            <a:lvl1pPr lvl="0" rtl="0" algn="r">
              <a:lnSpc>
                <a:spcPct val="100000"/>
              </a:lnSpc>
              <a:spcBef>
                <a:spcPts val="0"/>
              </a:spcBef>
              <a:spcAft>
                <a:spcPts val="0"/>
              </a:spcAft>
              <a:buClr>
                <a:srgbClr val="338987"/>
              </a:buClr>
              <a:buSzPts val="1100"/>
              <a:buNone/>
              <a:defRPr sz="1100">
                <a:solidFill>
                  <a:srgbClr val="338987"/>
                </a:solidFill>
              </a:defRPr>
            </a:lvl1pPr>
            <a:lvl2pPr lvl="1" rtl="0" algn="r">
              <a:lnSpc>
                <a:spcPct val="100000"/>
              </a:lnSpc>
              <a:spcBef>
                <a:spcPts val="0"/>
              </a:spcBef>
              <a:spcAft>
                <a:spcPts val="0"/>
              </a:spcAft>
              <a:buClr>
                <a:srgbClr val="338987"/>
              </a:buClr>
              <a:buSzPts val="900"/>
              <a:buNone/>
              <a:defRPr sz="900">
                <a:solidFill>
                  <a:srgbClr val="338987"/>
                </a:solidFill>
              </a:defRPr>
            </a:lvl2pPr>
            <a:lvl3pPr lvl="2" rtl="0" algn="r">
              <a:lnSpc>
                <a:spcPct val="100000"/>
              </a:lnSpc>
              <a:spcBef>
                <a:spcPts val="0"/>
              </a:spcBef>
              <a:spcAft>
                <a:spcPts val="0"/>
              </a:spcAft>
              <a:buClr>
                <a:srgbClr val="338987"/>
              </a:buClr>
              <a:buSzPts val="900"/>
              <a:buNone/>
              <a:defRPr sz="900">
                <a:solidFill>
                  <a:srgbClr val="338987"/>
                </a:solidFill>
              </a:defRPr>
            </a:lvl3pPr>
            <a:lvl4pPr lvl="3" rtl="0" algn="r">
              <a:lnSpc>
                <a:spcPct val="100000"/>
              </a:lnSpc>
              <a:spcBef>
                <a:spcPts val="0"/>
              </a:spcBef>
              <a:spcAft>
                <a:spcPts val="0"/>
              </a:spcAft>
              <a:buClr>
                <a:srgbClr val="338987"/>
              </a:buClr>
              <a:buSzPts val="900"/>
              <a:buNone/>
              <a:defRPr sz="900">
                <a:solidFill>
                  <a:srgbClr val="338987"/>
                </a:solidFill>
              </a:defRPr>
            </a:lvl4pPr>
            <a:lvl5pPr lvl="4" rtl="0" algn="r">
              <a:lnSpc>
                <a:spcPct val="100000"/>
              </a:lnSpc>
              <a:spcBef>
                <a:spcPts val="0"/>
              </a:spcBef>
              <a:spcAft>
                <a:spcPts val="0"/>
              </a:spcAft>
              <a:buClr>
                <a:srgbClr val="338987"/>
              </a:buClr>
              <a:buSzPts val="900"/>
              <a:buNone/>
              <a:defRPr sz="900">
                <a:solidFill>
                  <a:srgbClr val="338987"/>
                </a:solidFill>
              </a:defRPr>
            </a:lvl5pPr>
            <a:lvl6pPr lvl="5" rtl="0" algn="r">
              <a:lnSpc>
                <a:spcPct val="100000"/>
              </a:lnSpc>
              <a:spcBef>
                <a:spcPts val="0"/>
              </a:spcBef>
              <a:spcAft>
                <a:spcPts val="0"/>
              </a:spcAft>
              <a:buClr>
                <a:srgbClr val="338987"/>
              </a:buClr>
              <a:buSzPts val="900"/>
              <a:buNone/>
              <a:defRPr sz="900">
                <a:solidFill>
                  <a:srgbClr val="338987"/>
                </a:solidFill>
              </a:defRPr>
            </a:lvl6pPr>
            <a:lvl7pPr lvl="6" rtl="0" algn="r">
              <a:lnSpc>
                <a:spcPct val="100000"/>
              </a:lnSpc>
              <a:spcBef>
                <a:spcPts val="0"/>
              </a:spcBef>
              <a:spcAft>
                <a:spcPts val="0"/>
              </a:spcAft>
              <a:buClr>
                <a:srgbClr val="338987"/>
              </a:buClr>
              <a:buSzPts val="900"/>
              <a:buNone/>
              <a:defRPr sz="900">
                <a:solidFill>
                  <a:srgbClr val="338987"/>
                </a:solidFill>
              </a:defRPr>
            </a:lvl7pPr>
            <a:lvl8pPr lvl="7" rtl="0" algn="r">
              <a:lnSpc>
                <a:spcPct val="100000"/>
              </a:lnSpc>
              <a:spcBef>
                <a:spcPts val="0"/>
              </a:spcBef>
              <a:spcAft>
                <a:spcPts val="0"/>
              </a:spcAft>
              <a:buClr>
                <a:srgbClr val="338987"/>
              </a:buClr>
              <a:buSzPts val="900"/>
              <a:buNone/>
              <a:defRPr sz="900">
                <a:solidFill>
                  <a:srgbClr val="338987"/>
                </a:solidFill>
              </a:defRPr>
            </a:lvl8pPr>
            <a:lvl9pPr lvl="8" rtl="0" algn="r">
              <a:lnSpc>
                <a:spcPct val="100000"/>
              </a:lnSpc>
              <a:spcBef>
                <a:spcPts val="0"/>
              </a:spcBef>
              <a:spcAft>
                <a:spcPts val="0"/>
              </a:spcAft>
              <a:buClr>
                <a:srgbClr val="338987"/>
              </a:buClr>
              <a:buSzPts val="900"/>
              <a:buNone/>
              <a:defRPr sz="900">
                <a:solidFill>
                  <a:srgbClr val="338987"/>
                </a:solidFill>
              </a:defRPr>
            </a:lvl9pPr>
          </a:lstStyle>
          <a:p/>
        </p:txBody>
      </p:sp>
      <p:sp>
        <p:nvSpPr>
          <p:cNvPr id="323" name="Google Shape;323;g1bc79539cd8_0_1406"/>
          <p:cNvSpPr txBox="1"/>
          <p:nvPr>
            <p:ph idx="12" type="sldNum"/>
          </p:nvPr>
        </p:nvSpPr>
        <p:spPr>
          <a:xfrm>
            <a:off x="7887614" y="473134"/>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Josefin Sans"/>
                <a:ea typeface="Josefin Sans"/>
                <a:cs typeface="Josefin Sans"/>
                <a:sym typeface="Josefin Sans"/>
              </a:defRPr>
            </a:lvl1pPr>
            <a:lvl2pPr indent="0" lvl="1" marL="0" marR="0" rtl="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Josefin Sans"/>
                <a:ea typeface="Josefin Sans"/>
                <a:cs typeface="Josefin Sans"/>
                <a:sym typeface="Josefin Sans"/>
              </a:defRPr>
            </a:lvl2pPr>
            <a:lvl3pPr indent="0" lvl="2" marL="0" marR="0" rtl="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Josefin Sans"/>
                <a:ea typeface="Josefin Sans"/>
                <a:cs typeface="Josefin Sans"/>
                <a:sym typeface="Josefin Sans"/>
              </a:defRPr>
            </a:lvl3pPr>
            <a:lvl4pPr indent="0" lvl="3" marL="0" marR="0" rtl="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Josefin Sans"/>
                <a:ea typeface="Josefin Sans"/>
                <a:cs typeface="Josefin Sans"/>
                <a:sym typeface="Josefin Sans"/>
              </a:defRPr>
            </a:lvl4pPr>
            <a:lvl5pPr indent="0" lvl="4" marL="0" marR="0" rtl="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Josefin Sans"/>
                <a:ea typeface="Josefin Sans"/>
                <a:cs typeface="Josefin Sans"/>
                <a:sym typeface="Josefin Sans"/>
              </a:defRPr>
            </a:lvl5pPr>
            <a:lvl6pPr indent="0" lvl="5" marL="0" marR="0" rtl="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Josefin Sans"/>
                <a:ea typeface="Josefin Sans"/>
                <a:cs typeface="Josefin Sans"/>
                <a:sym typeface="Josefin Sans"/>
              </a:defRPr>
            </a:lvl6pPr>
            <a:lvl7pPr indent="0" lvl="6" marL="0" marR="0" rtl="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Josefin Sans"/>
                <a:ea typeface="Josefin Sans"/>
                <a:cs typeface="Josefin Sans"/>
                <a:sym typeface="Josefin Sans"/>
              </a:defRPr>
            </a:lvl7pPr>
            <a:lvl8pPr indent="0" lvl="7" marL="0" marR="0" rtl="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Josefin Sans"/>
                <a:ea typeface="Josefin Sans"/>
                <a:cs typeface="Josefin Sans"/>
                <a:sym typeface="Josefin Sans"/>
              </a:defRPr>
            </a:lvl8pPr>
            <a:lvl9pPr indent="0" lvl="8" marL="0" marR="0" rtl="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Josefin Sans"/>
                <a:ea typeface="Josefin Sans"/>
                <a:cs typeface="Josefin Sans"/>
                <a:sym typeface="Josefi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324" name="Shape 324"/>
        <p:cNvGrpSpPr/>
        <p:nvPr/>
      </p:nvGrpSpPr>
      <p:grpSpPr>
        <a:xfrm>
          <a:off x="0" y="0"/>
          <a:ext cx="0" cy="0"/>
          <a:chOff x="0" y="0"/>
          <a:chExt cx="0" cy="0"/>
        </a:xfrm>
      </p:grpSpPr>
      <p:sp>
        <p:nvSpPr>
          <p:cNvPr id="325" name="Google Shape;325;g1bc79539cd8_0_1410"/>
          <p:cNvSpPr txBox="1"/>
          <p:nvPr>
            <p:ph type="ctrTitle"/>
          </p:nvPr>
        </p:nvSpPr>
        <p:spPr>
          <a:xfrm>
            <a:off x="729450" y="1322450"/>
            <a:ext cx="3787800" cy="19881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2"/>
              </a:buClr>
              <a:buSzPts val="4000"/>
              <a:buNone/>
              <a:defRPr sz="4000">
                <a:solidFill>
                  <a:schemeClr val="dk2"/>
                </a:solidFill>
              </a:defRPr>
            </a:lvl1pPr>
            <a:lvl2pPr lvl="1" rtl="0" algn="l">
              <a:lnSpc>
                <a:spcPct val="100000"/>
              </a:lnSpc>
              <a:spcBef>
                <a:spcPts val="0"/>
              </a:spcBef>
              <a:spcAft>
                <a:spcPts val="0"/>
              </a:spcAft>
              <a:buClr>
                <a:schemeClr val="dk2"/>
              </a:buClr>
              <a:buSzPts val="4000"/>
              <a:buNone/>
              <a:defRPr sz="4000">
                <a:solidFill>
                  <a:schemeClr val="dk2"/>
                </a:solidFill>
              </a:defRPr>
            </a:lvl2pPr>
            <a:lvl3pPr lvl="2" rtl="0" algn="l">
              <a:lnSpc>
                <a:spcPct val="100000"/>
              </a:lnSpc>
              <a:spcBef>
                <a:spcPts val="0"/>
              </a:spcBef>
              <a:spcAft>
                <a:spcPts val="0"/>
              </a:spcAft>
              <a:buClr>
                <a:schemeClr val="dk2"/>
              </a:buClr>
              <a:buSzPts val="4000"/>
              <a:buNone/>
              <a:defRPr sz="4000">
                <a:solidFill>
                  <a:schemeClr val="dk2"/>
                </a:solidFill>
              </a:defRPr>
            </a:lvl3pPr>
            <a:lvl4pPr lvl="3" rtl="0" algn="l">
              <a:lnSpc>
                <a:spcPct val="100000"/>
              </a:lnSpc>
              <a:spcBef>
                <a:spcPts val="0"/>
              </a:spcBef>
              <a:spcAft>
                <a:spcPts val="0"/>
              </a:spcAft>
              <a:buClr>
                <a:schemeClr val="dk2"/>
              </a:buClr>
              <a:buSzPts val="4000"/>
              <a:buNone/>
              <a:defRPr sz="4000">
                <a:solidFill>
                  <a:schemeClr val="dk2"/>
                </a:solidFill>
              </a:defRPr>
            </a:lvl4pPr>
            <a:lvl5pPr lvl="4" rtl="0" algn="l">
              <a:lnSpc>
                <a:spcPct val="100000"/>
              </a:lnSpc>
              <a:spcBef>
                <a:spcPts val="0"/>
              </a:spcBef>
              <a:spcAft>
                <a:spcPts val="0"/>
              </a:spcAft>
              <a:buClr>
                <a:schemeClr val="dk2"/>
              </a:buClr>
              <a:buSzPts val="4000"/>
              <a:buNone/>
              <a:defRPr sz="4000">
                <a:solidFill>
                  <a:schemeClr val="dk2"/>
                </a:solidFill>
              </a:defRPr>
            </a:lvl5pPr>
            <a:lvl6pPr lvl="5" rtl="0" algn="l">
              <a:lnSpc>
                <a:spcPct val="100000"/>
              </a:lnSpc>
              <a:spcBef>
                <a:spcPts val="0"/>
              </a:spcBef>
              <a:spcAft>
                <a:spcPts val="0"/>
              </a:spcAft>
              <a:buClr>
                <a:schemeClr val="dk2"/>
              </a:buClr>
              <a:buSzPts val="4000"/>
              <a:buNone/>
              <a:defRPr sz="4000">
                <a:solidFill>
                  <a:schemeClr val="dk2"/>
                </a:solidFill>
              </a:defRPr>
            </a:lvl6pPr>
            <a:lvl7pPr lvl="6" rtl="0" algn="l">
              <a:lnSpc>
                <a:spcPct val="100000"/>
              </a:lnSpc>
              <a:spcBef>
                <a:spcPts val="0"/>
              </a:spcBef>
              <a:spcAft>
                <a:spcPts val="0"/>
              </a:spcAft>
              <a:buClr>
                <a:schemeClr val="dk2"/>
              </a:buClr>
              <a:buSzPts val="4000"/>
              <a:buNone/>
              <a:defRPr sz="4000">
                <a:solidFill>
                  <a:schemeClr val="dk2"/>
                </a:solidFill>
              </a:defRPr>
            </a:lvl7pPr>
            <a:lvl8pPr lvl="7" rtl="0" algn="l">
              <a:lnSpc>
                <a:spcPct val="100000"/>
              </a:lnSpc>
              <a:spcBef>
                <a:spcPts val="0"/>
              </a:spcBef>
              <a:spcAft>
                <a:spcPts val="0"/>
              </a:spcAft>
              <a:buClr>
                <a:schemeClr val="dk2"/>
              </a:buClr>
              <a:buSzPts val="4000"/>
              <a:buNone/>
              <a:defRPr sz="4000">
                <a:solidFill>
                  <a:schemeClr val="dk2"/>
                </a:solidFill>
              </a:defRPr>
            </a:lvl8pPr>
            <a:lvl9pPr lvl="8" rtl="0" algn="l">
              <a:lnSpc>
                <a:spcPct val="100000"/>
              </a:lnSpc>
              <a:spcBef>
                <a:spcPts val="0"/>
              </a:spcBef>
              <a:spcAft>
                <a:spcPts val="0"/>
              </a:spcAft>
              <a:buClr>
                <a:schemeClr val="dk2"/>
              </a:buClr>
              <a:buSzPts val="4000"/>
              <a:buNone/>
              <a:defRPr sz="4000">
                <a:solidFill>
                  <a:schemeClr val="dk2"/>
                </a:solidFill>
              </a:defRPr>
            </a:lvl9pPr>
          </a:lstStyle>
          <a:p/>
        </p:txBody>
      </p:sp>
      <p:sp>
        <p:nvSpPr>
          <p:cNvPr id="326" name="Google Shape;326;g1bc79539cd8_0_1410"/>
          <p:cNvSpPr txBox="1"/>
          <p:nvPr>
            <p:ph idx="1" type="subTitle"/>
          </p:nvPr>
        </p:nvSpPr>
        <p:spPr>
          <a:xfrm>
            <a:off x="729595" y="3401500"/>
            <a:ext cx="3787800" cy="541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600"/>
              <a:buNone/>
              <a:defRPr sz="1600"/>
            </a:lvl1pPr>
            <a:lvl2pPr lvl="1" rtl="0" algn="l">
              <a:lnSpc>
                <a:spcPct val="100000"/>
              </a:lnSpc>
              <a:spcBef>
                <a:spcPts val="0"/>
              </a:spcBef>
              <a:spcAft>
                <a:spcPts val="0"/>
              </a:spcAft>
              <a:buSzPts val="1600"/>
              <a:buNone/>
              <a:defRPr sz="1600"/>
            </a:lvl2pPr>
            <a:lvl3pPr lvl="2" rtl="0" algn="l">
              <a:lnSpc>
                <a:spcPct val="100000"/>
              </a:lnSpc>
              <a:spcBef>
                <a:spcPts val="0"/>
              </a:spcBef>
              <a:spcAft>
                <a:spcPts val="0"/>
              </a:spcAft>
              <a:buSzPts val="1600"/>
              <a:buNone/>
              <a:defRPr sz="1600"/>
            </a:lvl3pPr>
            <a:lvl4pPr lvl="3" rtl="0" algn="l">
              <a:lnSpc>
                <a:spcPct val="100000"/>
              </a:lnSpc>
              <a:spcBef>
                <a:spcPts val="0"/>
              </a:spcBef>
              <a:spcAft>
                <a:spcPts val="0"/>
              </a:spcAft>
              <a:buSzPts val="1600"/>
              <a:buNone/>
              <a:defRPr sz="1600"/>
            </a:lvl4pPr>
            <a:lvl5pPr lvl="4" rtl="0" algn="l">
              <a:lnSpc>
                <a:spcPct val="100000"/>
              </a:lnSpc>
              <a:spcBef>
                <a:spcPts val="0"/>
              </a:spcBef>
              <a:spcAft>
                <a:spcPts val="0"/>
              </a:spcAft>
              <a:buSzPts val="1600"/>
              <a:buNone/>
              <a:defRPr sz="1600"/>
            </a:lvl5pPr>
            <a:lvl6pPr lvl="5" rtl="0" algn="l">
              <a:lnSpc>
                <a:spcPct val="100000"/>
              </a:lnSpc>
              <a:spcBef>
                <a:spcPts val="0"/>
              </a:spcBef>
              <a:spcAft>
                <a:spcPts val="0"/>
              </a:spcAft>
              <a:buSzPts val="1600"/>
              <a:buNone/>
              <a:defRPr sz="1600"/>
            </a:lvl6pPr>
            <a:lvl7pPr lvl="6" rtl="0" algn="l">
              <a:lnSpc>
                <a:spcPct val="100000"/>
              </a:lnSpc>
              <a:spcBef>
                <a:spcPts val="0"/>
              </a:spcBef>
              <a:spcAft>
                <a:spcPts val="0"/>
              </a:spcAft>
              <a:buSzPts val="1600"/>
              <a:buNone/>
              <a:defRPr sz="1600"/>
            </a:lvl7pPr>
            <a:lvl8pPr lvl="7" rtl="0" algn="l">
              <a:lnSpc>
                <a:spcPct val="100000"/>
              </a:lnSpc>
              <a:spcBef>
                <a:spcPts val="0"/>
              </a:spcBef>
              <a:spcAft>
                <a:spcPts val="0"/>
              </a:spcAft>
              <a:buSzPts val="1600"/>
              <a:buNone/>
              <a:defRPr sz="1600"/>
            </a:lvl8pPr>
            <a:lvl9pPr lvl="8" rtl="0" algn="l">
              <a:lnSpc>
                <a:spcPct val="100000"/>
              </a:lnSpc>
              <a:spcBef>
                <a:spcPts val="0"/>
              </a:spcBef>
              <a:spcAft>
                <a:spcPts val="0"/>
              </a:spcAft>
              <a:buSzPts val="1600"/>
              <a:buNone/>
              <a:defRPr sz="1600"/>
            </a:lvl9pPr>
          </a:lstStyle>
          <a:p/>
        </p:txBody>
      </p:sp>
      <p:sp>
        <p:nvSpPr>
          <p:cNvPr id="327" name="Google Shape;327;g1bc79539cd8_0_141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grpSp>
        <p:nvGrpSpPr>
          <p:cNvPr id="328" name="Google Shape;328;g1bc79539cd8_0_1410"/>
          <p:cNvGrpSpPr/>
          <p:nvPr/>
        </p:nvGrpSpPr>
        <p:grpSpPr>
          <a:xfrm>
            <a:off x="830394" y="1191277"/>
            <a:ext cx="745763" cy="45826"/>
            <a:chOff x="4580561" y="2589004"/>
            <a:chExt cx="1064464" cy="25200"/>
          </a:xfrm>
        </p:grpSpPr>
        <p:sp>
          <p:nvSpPr>
            <p:cNvPr id="329" name="Google Shape;329;g1bc79539cd8_0_14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g1bc79539cd8_0_14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1" name="Google Shape;331;g1bc79539cd8_0_1410"/>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332" name="Shape 332"/>
        <p:cNvGrpSpPr/>
        <p:nvPr/>
      </p:nvGrpSpPr>
      <p:grpSpPr>
        <a:xfrm>
          <a:off x="0" y="0"/>
          <a:ext cx="0" cy="0"/>
          <a:chOff x="0" y="0"/>
          <a:chExt cx="0" cy="0"/>
        </a:xfrm>
      </p:grpSpPr>
      <p:sp>
        <p:nvSpPr>
          <p:cNvPr id="333" name="Google Shape;333;g1bc79539cd8_0_1418"/>
          <p:cNvSpPr txBox="1"/>
          <p:nvPr>
            <p:ph type="ctrTitle"/>
          </p:nvPr>
        </p:nvSpPr>
        <p:spPr>
          <a:xfrm>
            <a:off x="729450" y="1322450"/>
            <a:ext cx="3787800" cy="19881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2"/>
              </a:buClr>
              <a:buSzPts val="4000"/>
              <a:buNone/>
              <a:defRPr sz="4000">
                <a:solidFill>
                  <a:schemeClr val="dk2"/>
                </a:solidFill>
              </a:defRPr>
            </a:lvl1pPr>
            <a:lvl2pPr lvl="1" rtl="0" algn="l">
              <a:lnSpc>
                <a:spcPct val="100000"/>
              </a:lnSpc>
              <a:spcBef>
                <a:spcPts val="0"/>
              </a:spcBef>
              <a:spcAft>
                <a:spcPts val="0"/>
              </a:spcAft>
              <a:buClr>
                <a:schemeClr val="dk2"/>
              </a:buClr>
              <a:buSzPts val="4000"/>
              <a:buNone/>
              <a:defRPr sz="4000">
                <a:solidFill>
                  <a:schemeClr val="dk2"/>
                </a:solidFill>
              </a:defRPr>
            </a:lvl2pPr>
            <a:lvl3pPr lvl="2" rtl="0" algn="l">
              <a:lnSpc>
                <a:spcPct val="100000"/>
              </a:lnSpc>
              <a:spcBef>
                <a:spcPts val="0"/>
              </a:spcBef>
              <a:spcAft>
                <a:spcPts val="0"/>
              </a:spcAft>
              <a:buClr>
                <a:schemeClr val="dk2"/>
              </a:buClr>
              <a:buSzPts val="4000"/>
              <a:buNone/>
              <a:defRPr sz="4000">
                <a:solidFill>
                  <a:schemeClr val="dk2"/>
                </a:solidFill>
              </a:defRPr>
            </a:lvl3pPr>
            <a:lvl4pPr lvl="3" rtl="0" algn="l">
              <a:lnSpc>
                <a:spcPct val="100000"/>
              </a:lnSpc>
              <a:spcBef>
                <a:spcPts val="0"/>
              </a:spcBef>
              <a:spcAft>
                <a:spcPts val="0"/>
              </a:spcAft>
              <a:buClr>
                <a:schemeClr val="dk2"/>
              </a:buClr>
              <a:buSzPts val="4000"/>
              <a:buNone/>
              <a:defRPr sz="4000">
                <a:solidFill>
                  <a:schemeClr val="dk2"/>
                </a:solidFill>
              </a:defRPr>
            </a:lvl4pPr>
            <a:lvl5pPr lvl="4" rtl="0" algn="l">
              <a:lnSpc>
                <a:spcPct val="100000"/>
              </a:lnSpc>
              <a:spcBef>
                <a:spcPts val="0"/>
              </a:spcBef>
              <a:spcAft>
                <a:spcPts val="0"/>
              </a:spcAft>
              <a:buClr>
                <a:schemeClr val="dk2"/>
              </a:buClr>
              <a:buSzPts val="4000"/>
              <a:buNone/>
              <a:defRPr sz="4000">
                <a:solidFill>
                  <a:schemeClr val="dk2"/>
                </a:solidFill>
              </a:defRPr>
            </a:lvl5pPr>
            <a:lvl6pPr lvl="5" rtl="0" algn="l">
              <a:lnSpc>
                <a:spcPct val="100000"/>
              </a:lnSpc>
              <a:spcBef>
                <a:spcPts val="0"/>
              </a:spcBef>
              <a:spcAft>
                <a:spcPts val="0"/>
              </a:spcAft>
              <a:buClr>
                <a:schemeClr val="dk2"/>
              </a:buClr>
              <a:buSzPts val="4000"/>
              <a:buNone/>
              <a:defRPr sz="4000">
                <a:solidFill>
                  <a:schemeClr val="dk2"/>
                </a:solidFill>
              </a:defRPr>
            </a:lvl6pPr>
            <a:lvl7pPr lvl="6" rtl="0" algn="l">
              <a:lnSpc>
                <a:spcPct val="100000"/>
              </a:lnSpc>
              <a:spcBef>
                <a:spcPts val="0"/>
              </a:spcBef>
              <a:spcAft>
                <a:spcPts val="0"/>
              </a:spcAft>
              <a:buClr>
                <a:schemeClr val="dk2"/>
              </a:buClr>
              <a:buSzPts val="4000"/>
              <a:buNone/>
              <a:defRPr sz="4000">
                <a:solidFill>
                  <a:schemeClr val="dk2"/>
                </a:solidFill>
              </a:defRPr>
            </a:lvl7pPr>
            <a:lvl8pPr lvl="7" rtl="0" algn="l">
              <a:lnSpc>
                <a:spcPct val="100000"/>
              </a:lnSpc>
              <a:spcBef>
                <a:spcPts val="0"/>
              </a:spcBef>
              <a:spcAft>
                <a:spcPts val="0"/>
              </a:spcAft>
              <a:buClr>
                <a:schemeClr val="dk2"/>
              </a:buClr>
              <a:buSzPts val="4000"/>
              <a:buNone/>
              <a:defRPr sz="4000">
                <a:solidFill>
                  <a:schemeClr val="dk2"/>
                </a:solidFill>
              </a:defRPr>
            </a:lvl8pPr>
            <a:lvl9pPr lvl="8" rtl="0" algn="l">
              <a:lnSpc>
                <a:spcPct val="100000"/>
              </a:lnSpc>
              <a:spcBef>
                <a:spcPts val="0"/>
              </a:spcBef>
              <a:spcAft>
                <a:spcPts val="0"/>
              </a:spcAft>
              <a:buClr>
                <a:schemeClr val="dk2"/>
              </a:buClr>
              <a:buSzPts val="4000"/>
              <a:buNone/>
              <a:defRPr sz="4000">
                <a:solidFill>
                  <a:schemeClr val="dk2"/>
                </a:solidFill>
              </a:defRPr>
            </a:lvl9pPr>
          </a:lstStyle>
          <a:p/>
        </p:txBody>
      </p:sp>
      <p:sp>
        <p:nvSpPr>
          <p:cNvPr id="334" name="Google Shape;334;g1bc79539cd8_0_1418"/>
          <p:cNvSpPr txBox="1"/>
          <p:nvPr>
            <p:ph idx="1" type="subTitle"/>
          </p:nvPr>
        </p:nvSpPr>
        <p:spPr>
          <a:xfrm>
            <a:off x="729595" y="3401500"/>
            <a:ext cx="3787800" cy="541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600"/>
              <a:buNone/>
              <a:defRPr sz="1600"/>
            </a:lvl1pPr>
            <a:lvl2pPr lvl="1" rtl="0" algn="l">
              <a:lnSpc>
                <a:spcPct val="100000"/>
              </a:lnSpc>
              <a:spcBef>
                <a:spcPts val="0"/>
              </a:spcBef>
              <a:spcAft>
                <a:spcPts val="0"/>
              </a:spcAft>
              <a:buSzPts val="1600"/>
              <a:buNone/>
              <a:defRPr sz="1600"/>
            </a:lvl2pPr>
            <a:lvl3pPr lvl="2" rtl="0" algn="l">
              <a:lnSpc>
                <a:spcPct val="100000"/>
              </a:lnSpc>
              <a:spcBef>
                <a:spcPts val="0"/>
              </a:spcBef>
              <a:spcAft>
                <a:spcPts val="0"/>
              </a:spcAft>
              <a:buSzPts val="1600"/>
              <a:buNone/>
              <a:defRPr sz="1600"/>
            </a:lvl3pPr>
            <a:lvl4pPr lvl="3" rtl="0" algn="l">
              <a:lnSpc>
                <a:spcPct val="100000"/>
              </a:lnSpc>
              <a:spcBef>
                <a:spcPts val="0"/>
              </a:spcBef>
              <a:spcAft>
                <a:spcPts val="0"/>
              </a:spcAft>
              <a:buSzPts val="1600"/>
              <a:buNone/>
              <a:defRPr sz="1600"/>
            </a:lvl4pPr>
            <a:lvl5pPr lvl="4" rtl="0" algn="l">
              <a:lnSpc>
                <a:spcPct val="100000"/>
              </a:lnSpc>
              <a:spcBef>
                <a:spcPts val="0"/>
              </a:spcBef>
              <a:spcAft>
                <a:spcPts val="0"/>
              </a:spcAft>
              <a:buSzPts val="1600"/>
              <a:buNone/>
              <a:defRPr sz="1600"/>
            </a:lvl5pPr>
            <a:lvl6pPr lvl="5" rtl="0" algn="l">
              <a:lnSpc>
                <a:spcPct val="100000"/>
              </a:lnSpc>
              <a:spcBef>
                <a:spcPts val="0"/>
              </a:spcBef>
              <a:spcAft>
                <a:spcPts val="0"/>
              </a:spcAft>
              <a:buSzPts val="1600"/>
              <a:buNone/>
              <a:defRPr sz="1600"/>
            </a:lvl6pPr>
            <a:lvl7pPr lvl="6" rtl="0" algn="l">
              <a:lnSpc>
                <a:spcPct val="100000"/>
              </a:lnSpc>
              <a:spcBef>
                <a:spcPts val="0"/>
              </a:spcBef>
              <a:spcAft>
                <a:spcPts val="0"/>
              </a:spcAft>
              <a:buSzPts val="1600"/>
              <a:buNone/>
              <a:defRPr sz="1600"/>
            </a:lvl7pPr>
            <a:lvl8pPr lvl="7" rtl="0" algn="l">
              <a:lnSpc>
                <a:spcPct val="100000"/>
              </a:lnSpc>
              <a:spcBef>
                <a:spcPts val="0"/>
              </a:spcBef>
              <a:spcAft>
                <a:spcPts val="0"/>
              </a:spcAft>
              <a:buSzPts val="1600"/>
              <a:buNone/>
              <a:defRPr sz="1600"/>
            </a:lvl8pPr>
            <a:lvl9pPr lvl="8" rtl="0" algn="l">
              <a:lnSpc>
                <a:spcPct val="100000"/>
              </a:lnSpc>
              <a:spcBef>
                <a:spcPts val="0"/>
              </a:spcBef>
              <a:spcAft>
                <a:spcPts val="0"/>
              </a:spcAft>
              <a:buSzPts val="1600"/>
              <a:buNone/>
              <a:defRPr sz="1600"/>
            </a:lvl9pPr>
          </a:lstStyle>
          <a:p/>
        </p:txBody>
      </p:sp>
      <p:sp>
        <p:nvSpPr>
          <p:cNvPr id="335" name="Google Shape;335;g1bc79539cd8_0_141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grpSp>
        <p:nvGrpSpPr>
          <p:cNvPr id="336" name="Google Shape;336;g1bc79539cd8_0_1418"/>
          <p:cNvGrpSpPr/>
          <p:nvPr/>
        </p:nvGrpSpPr>
        <p:grpSpPr>
          <a:xfrm>
            <a:off x="830394" y="1191277"/>
            <a:ext cx="745763" cy="45826"/>
            <a:chOff x="4580561" y="2589004"/>
            <a:chExt cx="1064464" cy="25200"/>
          </a:xfrm>
        </p:grpSpPr>
        <p:sp>
          <p:nvSpPr>
            <p:cNvPr id="337" name="Google Shape;337;g1bc79539cd8_0_14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g1bc79539cd8_0_14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9" name="Google Shape;339;g1bc79539cd8_0_1418"/>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0" name="Google Shape;340;g1bc79539cd8_0_1418"/>
          <p:cNvGrpSpPr/>
          <p:nvPr/>
        </p:nvGrpSpPr>
        <p:grpSpPr>
          <a:xfrm>
            <a:off x="5063108" y="1313285"/>
            <a:ext cx="3459716" cy="2670463"/>
            <a:chOff x="3553042" y="1657806"/>
            <a:chExt cx="3461100" cy="2671532"/>
          </a:xfrm>
        </p:grpSpPr>
        <p:sp>
          <p:nvSpPr>
            <p:cNvPr id="341" name="Google Shape;341;g1bc79539cd8_0_1418"/>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g1bc79539cd8_0_1418"/>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g1bc79539cd8_0_1418"/>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g1bc79539cd8_0_1418"/>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g1bc79539cd8_0_1418"/>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g1bc79539cd8_0_1418"/>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g1bc79539cd8_0_1418"/>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g1bc79539cd8_0_1418"/>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Component Detail" id="349" name="Google Shape;349;g1bc79539cd8_0_1418"/>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0" name="Google Shape;350;g1bc79539cd8_0_1418"/>
          <p:cNvSpPr/>
          <p:nvPr/>
        </p:nvSpPr>
        <p:spPr>
          <a:xfrm flipH="1">
            <a:off x="5156273" y="1401826"/>
            <a:ext cx="3268500" cy="1812900"/>
          </a:xfrm>
          <a:prstGeom prst="rtTriangle">
            <a:avLst/>
          </a:prstGeom>
          <a:solidFill>
            <a:srgbClr val="000000">
              <a:alpha val="23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1" name="Google Shape;351;g1bc79539cd8_0_1418"/>
          <p:cNvGrpSpPr/>
          <p:nvPr/>
        </p:nvGrpSpPr>
        <p:grpSpPr>
          <a:xfrm>
            <a:off x="7666681" y="2077877"/>
            <a:ext cx="1148179" cy="2282763"/>
            <a:chOff x="7666681" y="2077877"/>
            <a:chExt cx="1148179" cy="2282763"/>
          </a:xfrm>
        </p:grpSpPr>
        <p:grpSp>
          <p:nvGrpSpPr>
            <p:cNvPr id="352" name="Google Shape;352;g1bc79539cd8_0_1418"/>
            <p:cNvGrpSpPr/>
            <p:nvPr/>
          </p:nvGrpSpPr>
          <p:grpSpPr>
            <a:xfrm>
              <a:off x="7666681" y="2077877"/>
              <a:ext cx="1148179" cy="2282763"/>
              <a:chOff x="3983627" y="1676395"/>
              <a:chExt cx="1449538" cy="2881913"/>
            </a:xfrm>
          </p:grpSpPr>
          <p:sp>
            <p:nvSpPr>
              <p:cNvPr id="353" name="Google Shape;353;g1bc79539cd8_0_1418"/>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g1bc79539cd8_0_1418"/>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g1bc79539cd8_0_1418"/>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Mobile View" id="356" name="Google Shape;356;g1bc79539cd8_0_1418"/>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357" name="Google Shape;357;g1bc79539cd8_0_1418"/>
            <p:cNvSpPr/>
            <p:nvPr/>
          </p:nvSpPr>
          <p:spPr>
            <a:xfrm flipH="1">
              <a:off x="7722342" y="2222973"/>
              <a:ext cx="1037700" cy="1833000"/>
            </a:xfrm>
            <a:prstGeom prst="rtTriangle">
              <a:avLst/>
            </a:prstGeom>
            <a:solidFill>
              <a:srgbClr val="000000">
                <a:alpha val="23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58" name="Shape 358"/>
        <p:cNvGrpSpPr/>
        <p:nvPr/>
      </p:nvGrpSpPr>
      <p:grpSpPr>
        <a:xfrm>
          <a:off x="0" y="0"/>
          <a:ext cx="0" cy="0"/>
          <a:chOff x="0" y="0"/>
          <a:chExt cx="0" cy="0"/>
        </a:xfrm>
      </p:grpSpPr>
      <p:sp>
        <p:nvSpPr>
          <p:cNvPr id="359" name="Google Shape;359;g1bc79539cd8_0_144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0" name="Google Shape;360;g1bc79539cd8_0_1444"/>
          <p:cNvGrpSpPr/>
          <p:nvPr/>
        </p:nvGrpSpPr>
        <p:grpSpPr>
          <a:xfrm>
            <a:off x="830394" y="1191277"/>
            <a:ext cx="745763" cy="45826"/>
            <a:chOff x="4580561" y="2589004"/>
            <a:chExt cx="1064464" cy="25200"/>
          </a:xfrm>
        </p:grpSpPr>
        <p:sp>
          <p:nvSpPr>
            <p:cNvPr id="361" name="Google Shape;361;g1bc79539cd8_0_144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g1bc79539cd8_0_144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3" name="Google Shape;363;g1bc79539cd8_0_1444"/>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2"/>
              </a:buClr>
              <a:buSzPts val="3000"/>
              <a:buNone/>
              <a:defRPr sz="3000">
                <a:solidFill>
                  <a:schemeClr val="dk2"/>
                </a:solidFill>
              </a:defRPr>
            </a:lvl1pPr>
            <a:lvl2pPr lvl="1" rtl="0" algn="l">
              <a:lnSpc>
                <a:spcPct val="100000"/>
              </a:lnSpc>
              <a:spcBef>
                <a:spcPts val="0"/>
              </a:spcBef>
              <a:spcAft>
                <a:spcPts val="0"/>
              </a:spcAft>
              <a:buClr>
                <a:schemeClr val="dk2"/>
              </a:buClr>
              <a:buSzPts val="3000"/>
              <a:buNone/>
              <a:defRPr sz="3000">
                <a:solidFill>
                  <a:schemeClr val="dk2"/>
                </a:solidFill>
              </a:defRPr>
            </a:lvl2pPr>
            <a:lvl3pPr lvl="2" rtl="0" algn="l">
              <a:lnSpc>
                <a:spcPct val="100000"/>
              </a:lnSpc>
              <a:spcBef>
                <a:spcPts val="0"/>
              </a:spcBef>
              <a:spcAft>
                <a:spcPts val="0"/>
              </a:spcAft>
              <a:buClr>
                <a:schemeClr val="dk2"/>
              </a:buClr>
              <a:buSzPts val="3000"/>
              <a:buNone/>
              <a:defRPr sz="3000">
                <a:solidFill>
                  <a:schemeClr val="dk2"/>
                </a:solidFill>
              </a:defRPr>
            </a:lvl3pPr>
            <a:lvl4pPr lvl="3" rtl="0" algn="l">
              <a:lnSpc>
                <a:spcPct val="100000"/>
              </a:lnSpc>
              <a:spcBef>
                <a:spcPts val="0"/>
              </a:spcBef>
              <a:spcAft>
                <a:spcPts val="0"/>
              </a:spcAft>
              <a:buClr>
                <a:schemeClr val="dk2"/>
              </a:buClr>
              <a:buSzPts val="3000"/>
              <a:buNone/>
              <a:defRPr sz="3000">
                <a:solidFill>
                  <a:schemeClr val="dk2"/>
                </a:solidFill>
              </a:defRPr>
            </a:lvl4pPr>
            <a:lvl5pPr lvl="4" rtl="0" algn="l">
              <a:lnSpc>
                <a:spcPct val="100000"/>
              </a:lnSpc>
              <a:spcBef>
                <a:spcPts val="0"/>
              </a:spcBef>
              <a:spcAft>
                <a:spcPts val="0"/>
              </a:spcAft>
              <a:buClr>
                <a:schemeClr val="dk2"/>
              </a:buClr>
              <a:buSzPts val="3000"/>
              <a:buNone/>
              <a:defRPr sz="3000">
                <a:solidFill>
                  <a:schemeClr val="dk2"/>
                </a:solidFill>
              </a:defRPr>
            </a:lvl5pPr>
            <a:lvl6pPr lvl="5" rtl="0" algn="l">
              <a:lnSpc>
                <a:spcPct val="100000"/>
              </a:lnSpc>
              <a:spcBef>
                <a:spcPts val="0"/>
              </a:spcBef>
              <a:spcAft>
                <a:spcPts val="0"/>
              </a:spcAft>
              <a:buClr>
                <a:schemeClr val="dk2"/>
              </a:buClr>
              <a:buSzPts val="3000"/>
              <a:buNone/>
              <a:defRPr sz="3000">
                <a:solidFill>
                  <a:schemeClr val="dk2"/>
                </a:solidFill>
              </a:defRPr>
            </a:lvl6pPr>
            <a:lvl7pPr lvl="6" rtl="0" algn="l">
              <a:lnSpc>
                <a:spcPct val="100000"/>
              </a:lnSpc>
              <a:spcBef>
                <a:spcPts val="0"/>
              </a:spcBef>
              <a:spcAft>
                <a:spcPts val="0"/>
              </a:spcAft>
              <a:buClr>
                <a:schemeClr val="dk2"/>
              </a:buClr>
              <a:buSzPts val="3000"/>
              <a:buNone/>
              <a:defRPr sz="3000">
                <a:solidFill>
                  <a:schemeClr val="dk2"/>
                </a:solidFill>
              </a:defRPr>
            </a:lvl7pPr>
            <a:lvl8pPr lvl="7" rtl="0" algn="l">
              <a:lnSpc>
                <a:spcPct val="100000"/>
              </a:lnSpc>
              <a:spcBef>
                <a:spcPts val="0"/>
              </a:spcBef>
              <a:spcAft>
                <a:spcPts val="0"/>
              </a:spcAft>
              <a:buClr>
                <a:schemeClr val="dk2"/>
              </a:buClr>
              <a:buSzPts val="3000"/>
              <a:buNone/>
              <a:defRPr sz="3000">
                <a:solidFill>
                  <a:schemeClr val="dk2"/>
                </a:solidFill>
              </a:defRPr>
            </a:lvl8pPr>
            <a:lvl9pPr lvl="8" rtl="0" algn="l">
              <a:lnSpc>
                <a:spcPct val="100000"/>
              </a:lnSpc>
              <a:spcBef>
                <a:spcPts val="0"/>
              </a:spcBef>
              <a:spcAft>
                <a:spcPts val="0"/>
              </a:spcAft>
              <a:buClr>
                <a:schemeClr val="dk2"/>
              </a:buClr>
              <a:buSzPts val="3000"/>
              <a:buNone/>
              <a:defRPr sz="3000">
                <a:solidFill>
                  <a:schemeClr val="dk2"/>
                </a:solidFill>
              </a:defRPr>
            </a:lvl9pPr>
          </a:lstStyle>
          <a:p/>
        </p:txBody>
      </p:sp>
      <p:sp>
        <p:nvSpPr>
          <p:cNvPr id="364" name="Google Shape;364;g1bc79539cd8_0_1444"/>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365" name="Google Shape;365;g1bc79539cd8_0_1444"/>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366" name="Google Shape;366;g1bc79539cd8_0_144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67" name="Shape 367"/>
        <p:cNvGrpSpPr/>
        <p:nvPr/>
      </p:nvGrpSpPr>
      <p:grpSpPr>
        <a:xfrm>
          <a:off x="0" y="0"/>
          <a:ext cx="0" cy="0"/>
          <a:chOff x="0" y="0"/>
          <a:chExt cx="0" cy="0"/>
        </a:xfrm>
      </p:grpSpPr>
      <p:sp>
        <p:nvSpPr>
          <p:cNvPr id="368" name="Google Shape;368;g1bc79539cd8_0_145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g1bc79539cd8_0_145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0" name="Shape 370"/>
        <p:cNvGrpSpPr/>
        <p:nvPr/>
      </p:nvGrpSpPr>
      <p:grpSpPr>
        <a:xfrm>
          <a:off x="0" y="0"/>
          <a:ext cx="0" cy="0"/>
          <a:chOff x="0" y="0"/>
          <a:chExt cx="0" cy="0"/>
        </a:xfrm>
      </p:grpSpPr>
      <p:sp>
        <p:nvSpPr>
          <p:cNvPr id="371" name="Google Shape;371;g1bc79539cd8_0_145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2" name="Google Shape;372;g1bc79539cd8_0_1456"/>
          <p:cNvGrpSpPr/>
          <p:nvPr/>
        </p:nvGrpSpPr>
        <p:grpSpPr>
          <a:xfrm>
            <a:off x="830394" y="1191277"/>
            <a:ext cx="745763" cy="45826"/>
            <a:chOff x="4580561" y="2589004"/>
            <a:chExt cx="1064464" cy="25200"/>
          </a:xfrm>
        </p:grpSpPr>
        <p:sp>
          <p:nvSpPr>
            <p:cNvPr id="373" name="Google Shape;373;g1bc79539cd8_0_145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g1bc79539cd8_0_145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5" name="Google Shape;375;g1bc79539cd8_0_1456"/>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2"/>
              </a:buClr>
              <a:buSzPts val="3000"/>
              <a:buNone/>
              <a:defRPr sz="3000">
                <a:solidFill>
                  <a:schemeClr val="dk2"/>
                </a:solidFill>
              </a:defRPr>
            </a:lvl1pPr>
            <a:lvl2pPr lvl="1" rtl="0" algn="l">
              <a:lnSpc>
                <a:spcPct val="100000"/>
              </a:lnSpc>
              <a:spcBef>
                <a:spcPts val="0"/>
              </a:spcBef>
              <a:spcAft>
                <a:spcPts val="0"/>
              </a:spcAft>
              <a:buClr>
                <a:schemeClr val="dk2"/>
              </a:buClr>
              <a:buSzPts val="3000"/>
              <a:buNone/>
              <a:defRPr sz="3000">
                <a:solidFill>
                  <a:schemeClr val="dk2"/>
                </a:solidFill>
              </a:defRPr>
            </a:lvl2pPr>
            <a:lvl3pPr lvl="2" rtl="0" algn="l">
              <a:lnSpc>
                <a:spcPct val="100000"/>
              </a:lnSpc>
              <a:spcBef>
                <a:spcPts val="0"/>
              </a:spcBef>
              <a:spcAft>
                <a:spcPts val="0"/>
              </a:spcAft>
              <a:buClr>
                <a:schemeClr val="dk2"/>
              </a:buClr>
              <a:buSzPts val="3000"/>
              <a:buNone/>
              <a:defRPr sz="3000">
                <a:solidFill>
                  <a:schemeClr val="dk2"/>
                </a:solidFill>
              </a:defRPr>
            </a:lvl3pPr>
            <a:lvl4pPr lvl="3" rtl="0" algn="l">
              <a:lnSpc>
                <a:spcPct val="100000"/>
              </a:lnSpc>
              <a:spcBef>
                <a:spcPts val="0"/>
              </a:spcBef>
              <a:spcAft>
                <a:spcPts val="0"/>
              </a:spcAft>
              <a:buClr>
                <a:schemeClr val="dk2"/>
              </a:buClr>
              <a:buSzPts val="3000"/>
              <a:buNone/>
              <a:defRPr sz="3000">
                <a:solidFill>
                  <a:schemeClr val="dk2"/>
                </a:solidFill>
              </a:defRPr>
            </a:lvl4pPr>
            <a:lvl5pPr lvl="4" rtl="0" algn="l">
              <a:lnSpc>
                <a:spcPct val="100000"/>
              </a:lnSpc>
              <a:spcBef>
                <a:spcPts val="0"/>
              </a:spcBef>
              <a:spcAft>
                <a:spcPts val="0"/>
              </a:spcAft>
              <a:buClr>
                <a:schemeClr val="dk2"/>
              </a:buClr>
              <a:buSzPts val="3000"/>
              <a:buNone/>
              <a:defRPr sz="3000">
                <a:solidFill>
                  <a:schemeClr val="dk2"/>
                </a:solidFill>
              </a:defRPr>
            </a:lvl5pPr>
            <a:lvl6pPr lvl="5" rtl="0" algn="l">
              <a:lnSpc>
                <a:spcPct val="100000"/>
              </a:lnSpc>
              <a:spcBef>
                <a:spcPts val="0"/>
              </a:spcBef>
              <a:spcAft>
                <a:spcPts val="0"/>
              </a:spcAft>
              <a:buClr>
                <a:schemeClr val="dk2"/>
              </a:buClr>
              <a:buSzPts val="3000"/>
              <a:buNone/>
              <a:defRPr sz="3000">
                <a:solidFill>
                  <a:schemeClr val="dk2"/>
                </a:solidFill>
              </a:defRPr>
            </a:lvl6pPr>
            <a:lvl7pPr lvl="6" rtl="0" algn="l">
              <a:lnSpc>
                <a:spcPct val="100000"/>
              </a:lnSpc>
              <a:spcBef>
                <a:spcPts val="0"/>
              </a:spcBef>
              <a:spcAft>
                <a:spcPts val="0"/>
              </a:spcAft>
              <a:buClr>
                <a:schemeClr val="dk2"/>
              </a:buClr>
              <a:buSzPts val="3000"/>
              <a:buNone/>
              <a:defRPr sz="3000">
                <a:solidFill>
                  <a:schemeClr val="dk2"/>
                </a:solidFill>
              </a:defRPr>
            </a:lvl7pPr>
            <a:lvl8pPr lvl="7" rtl="0" algn="l">
              <a:lnSpc>
                <a:spcPct val="100000"/>
              </a:lnSpc>
              <a:spcBef>
                <a:spcPts val="0"/>
              </a:spcBef>
              <a:spcAft>
                <a:spcPts val="0"/>
              </a:spcAft>
              <a:buClr>
                <a:schemeClr val="dk2"/>
              </a:buClr>
              <a:buSzPts val="3000"/>
              <a:buNone/>
              <a:defRPr sz="3000">
                <a:solidFill>
                  <a:schemeClr val="dk2"/>
                </a:solidFill>
              </a:defRPr>
            </a:lvl8pPr>
            <a:lvl9pPr lvl="8" rtl="0" algn="l">
              <a:lnSpc>
                <a:spcPct val="100000"/>
              </a:lnSpc>
              <a:spcBef>
                <a:spcPts val="0"/>
              </a:spcBef>
              <a:spcAft>
                <a:spcPts val="0"/>
              </a:spcAft>
              <a:buClr>
                <a:schemeClr val="dk2"/>
              </a:buClr>
              <a:buSzPts val="3000"/>
              <a:buNone/>
              <a:defRPr sz="3000">
                <a:solidFill>
                  <a:schemeClr val="dk2"/>
                </a:solidFill>
              </a:defRPr>
            </a:lvl9pPr>
          </a:lstStyle>
          <a:p/>
        </p:txBody>
      </p:sp>
      <p:sp>
        <p:nvSpPr>
          <p:cNvPr id="376" name="Google Shape;376;g1bc79539cd8_0_1456"/>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377" name="Google Shape;377;g1bc79539cd8_0_145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3">
    <p:bg>
      <p:bgPr>
        <a:solidFill>
          <a:srgbClr val="EFEFEF"/>
        </a:solidFill>
      </p:bgPr>
    </p:bg>
    <p:spTree>
      <p:nvGrpSpPr>
        <p:cNvPr id="37" name="Shape 37"/>
        <p:cNvGrpSpPr/>
        <p:nvPr/>
      </p:nvGrpSpPr>
      <p:grpSpPr>
        <a:xfrm>
          <a:off x="0" y="0"/>
          <a:ext cx="0" cy="0"/>
          <a:chOff x="0" y="0"/>
          <a:chExt cx="0" cy="0"/>
        </a:xfrm>
      </p:grpSpPr>
      <p:sp>
        <p:nvSpPr>
          <p:cNvPr id="38" name="Google Shape;38;p43"/>
          <p:cNvSpPr/>
          <p:nvPr/>
        </p:nvSpPr>
        <p:spPr>
          <a:xfrm>
            <a:off x="0" y="556000"/>
            <a:ext cx="1388700" cy="1767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39" name="Google Shape;39;p43"/>
          <p:cNvSpPr txBox="1"/>
          <p:nvPr>
            <p:ph type="title"/>
          </p:nvPr>
        </p:nvSpPr>
        <p:spPr>
          <a:xfrm>
            <a:off x="856197" y="1666525"/>
            <a:ext cx="2376300" cy="896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solidFill>
                  <a:schemeClr val="accent5"/>
                </a:solidFill>
              </a:defRPr>
            </a:lvl1pPr>
            <a:lvl2pPr lvl="1" algn="l">
              <a:lnSpc>
                <a:spcPct val="100000"/>
              </a:lnSpc>
              <a:spcBef>
                <a:spcPts val="0"/>
              </a:spcBef>
              <a:spcAft>
                <a:spcPts val="0"/>
              </a:spcAft>
              <a:buClr>
                <a:srgbClr val="434343"/>
              </a:buClr>
              <a:buSzPts val="2800"/>
              <a:buNone/>
              <a:defRPr>
                <a:solidFill>
                  <a:srgbClr val="434343"/>
                </a:solidFill>
              </a:defRPr>
            </a:lvl2pPr>
            <a:lvl3pPr lvl="2" algn="l">
              <a:lnSpc>
                <a:spcPct val="100000"/>
              </a:lnSpc>
              <a:spcBef>
                <a:spcPts val="0"/>
              </a:spcBef>
              <a:spcAft>
                <a:spcPts val="0"/>
              </a:spcAft>
              <a:buClr>
                <a:srgbClr val="434343"/>
              </a:buClr>
              <a:buSzPts val="2800"/>
              <a:buNone/>
              <a:defRPr>
                <a:solidFill>
                  <a:srgbClr val="434343"/>
                </a:solidFill>
              </a:defRPr>
            </a:lvl3pPr>
            <a:lvl4pPr lvl="3" algn="l">
              <a:lnSpc>
                <a:spcPct val="100000"/>
              </a:lnSpc>
              <a:spcBef>
                <a:spcPts val="0"/>
              </a:spcBef>
              <a:spcAft>
                <a:spcPts val="0"/>
              </a:spcAft>
              <a:buClr>
                <a:srgbClr val="434343"/>
              </a:buClr>
              <a:buSzPts val="2800"/>
              <a:buNone/>
              <a:defRPr>
                <a:solidFill>
                  <a:srgbClr val="434343"/>
                </a:solidFill>
              </a:defRPr>
            </a:lvl4pPr>
            <a:lvl5pPr lvl="4" algn="l">
              <a:lnSpc>
                <a:spcPct val="100000"/>
              </a:lnSpc>
              <a:spcBef>
                <a:spcPts val="0"/>
              </a:spcBef>
              <a:spcAft>
                <a:spcPts val="0"/>
              </a:spcAft>
              <a:buClr>
                <a:srgbClr val="434343"/>
              </a:buClr>
              <a:buSzPts val="2800"/>
              <a:buNone/>
              <a:defRPr>
                <a:solidFill>
                  <a:srgbClr val="434343"/>
                </a:solidFill>
              </a:defRPr>
            </a:lvl5pPr>
            <a:lvl6pPr lvl="5" algn="l">
              <a:lnSpc>
                <a:spcPct val="100000"/>
              </a:lnSpc>
              <a:spcBef>
                <a:spcPts val="0"/>
              </a:spcBef>
              <a:spcAft>
                <a:spcPts val="0"/>
              </a:spcAft>
              <a:buClr>
                <a:srgbClr val="434343"/>
              </a:buClr>
              <a:buSzPts val="2800"/>
              <a:buNone/>
              <a:defRPr>
                <a:solidFill>
                  <a:srgbClr val="434343"/>
                </a:solidFill>
              </a:defRPr>
            </a:lvl6pPr>
            <a:lvl7pPr lvl="6" algn="l">
              <a:lnSpc>
                <a:spcPct val="100000"/>
              </a:lnSpc>
              <a:spcBef>
                <a:spcPts val="0"/>
              </a:spcBef>
              <a:spcAft>
                <a:spcPts val="0"/>
              </a:spcAft>
              <a:buClr>
                <a:srgbClr val="434343"/>
              </a:buClr>
              <a:buSzPts val="2800"/>
              <a:buNone/>
              <a:defRPr>
                <a:solidFill>
                  <a:srgbClr val="434343"/>
                </a:solidFill>
              </a:defRPr>
            </a:lvl7pPr>
            <a:lvl8pPr lvl="7" algn="l">
              <a:lnSpc>
                <a:spcPct val="100000"/>
              </a:lnSpc>
              <a:spcBef>
                <a:spcPts val="0"/>
              </a:spcBef>
              <a:spcAft>
                <a:spcPts val="0"/>
              </a:spcAft>
              <a:buClr>
                <a:srgbClr val="434343"/>
              </a:buClr>
              <a:buSzPts val="2800"/>
              <a:buNone/>
              <a:defRPr>
                <a:solidFill>
                  <a:srgbClr val="434343"/>
                </a:solidFill>
              </a:defRPr>
            </a:lvl8pPr>
            <a:lvl9pPr lvl="8" algn="l">
              <a:lnSpc>
                <a:spcPct val="100000"/>
              </a:lnSpc>
              <a:spcBef>
                <a:spcPts val="0"/>
              </a:spcBef>
              <a:spcAft>
                <a:spcPts val="0"/>
              </a:spcAft>
              <a:buClr>
                <a:srgbClr val="434343"/>
              </a:buClr>
              <a:buSzPts val="2800"/>
              <a:buNone/>
              <a:defRPr>
                <a:solidFill>
                  <a:srgbClr val="434343"/>
                </a:solidFill>
              </a:defRPr>
            </a:lvl9pPr>
          </a:lstStyle>
          <a:p/>
        </p:txBody>
      </p:sp>
      <p:sp>
        <p:nvSpPr>
          <p:cNvPr id="40" name="Google Shape;40;p43"/>
          <p:cNvSpPr txBox="1"/>
          <p:nvPr>
            <p:ph idx="1" type="subTitle"/>
          </p:nvPr>
        </p:nvSpPr>
        <p:spPr>
          <a:xfrm flipH="1">
            <a:off x="856195" y="2760775"/>
            <a:ext cx="3068700" cy="117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100"/>
              <a:buNone/>
              <a:defRPr sz="1200">
                <a:solidFill>
                  <a:schemeClr val="lt1"/>
                </a:solidFill>
              </a:defRPr>
            </a:lvl1pPr>
            <a:lvl2pPr lvl="1" algn="l">
              <a:lnSpc>
                <a:spcPct val="100000"/>
              </a:lnSpc>
              <a:spcBef>
                <a:spcPts val="0"/>
              </a:spcBef>
              <a:spcAft>
                <a:spcPts val="0"/>
              </a:spcAft>
              <a:buClr>
                <a:schemeClr val="dk2"/>
              </a:buClr>
              <a:buSzPts val="1100"/>
              <a:buNone/>
              <a:defRPr>
                <a:solidFill>
                  <a:schemeClr val="dk2"/>
                </a:solidFill>
              </a:defRPr>
            </a:lvl2pPr>
            <a:lvl3pPr lvl="2" algn="l">
              <a:lnSpc>
                <a:spcPct val="100000"/>
              </a:lnSpc>
              <a:spcBef>
                <a:spcPts val="0"/>
              </a:spcBef>
              <a:spcAft>
                <a:spcPts val="0"/>
              </a:spcAft>
              <a:buClr>
                <a:schemeClr val="dk2"/>
              </a:buClr>
              <a:buSzPts val="1100"/>
              <a:buNone/>
              <a:defRPr>
                <a:solidFill>
                  <a:schemeClr val="dk2"/>
                </a:solidFill>
              </a:defRPr>
            </a:lvl3pPr>
            <a:lvl4pPr lvl="3" algn="l">
              <a:lnSpc>
                <a:spcPct val="100000"/>
              </a:lnSpc>
              <a:spcBef>
                <a:spcPts val="0"/>
              </a:spcBef>
              <a:spcAft>
                <a:spcPts val="0"/>
              </a:spcAft>
              <a:buClr>
                <a:schemeClr val="dk2"/>
              </a:buClr>
              <a:buSzPts val="1100"/>
              <a:buNone/>
              <a:defRPr>
                <a:solidFill>
                  <a:schemeClr val="dk2"/>
                </a:solidFill>
              </a:defRPr>
            </a:lvl4pPr>
            <a:lvl5pPr lvl="4" algn="l">
              <a:lnSpc>
                <a:spcPct val="100000"/>
              </a:lnSpc>
              <a:spcBef>
                <a:spcPts val="0"/>
              </a:spcBef>
              <a:spcAft>
                <a:spcPts val="0"/>
              </a:spcAft>
              <a:buClr>
                <a:schemeClr val="dk2"/>
              </a:buClr>
              <a:buSzPts val="1100"/>
              <a:buNone/>
              <a:defRPr>
                <a:solidFill>
                  <a:schemeClr val="dk2"/>
                </a:solidFill>
              </a:defRPr>
            </a:lvl5pPr>
            <a:lvl6pPr lvl="5" algn="l">
              <a:lnSpc>
                <a:spcPct val="100000"/>
              </a:lnSpc>
              <a:spcBef>
                <a:spcPts val="0"/>
              </a:spcBef>
              <a:spcAft>
                <a:spcPts val="0"/>
              </a:spcAft>
              <a:buClr>
                <a:schemeClr val="dk2"/>
              </a:buClr>
              <a:buSzPts val="1100"/>
              <a:buNone/>
              <a:defRPr>
                <a:solidFill>
                  <a:schemeClr val="dk2"/>
                </a:solidFill>
              </a:defRPr>
            </a:lvl6pPr>
            <a:lvl7pPr lvl="6" algn="l">
              <a:lnSpc>
                <a:spcPct val="100000"/>
              </a:lnSpc>
              <a:spcBef>
                <a:spcPts val="0"/>
              </a:spcBef>
              <a:spcAft>
                <a:spcPts val="0"/>
              </a:spcAft>
              <a:buClr>
                <a:schemeClr val="dk2"/>
              </a:buClr>
              <a:buSzPts val="1100"/>
              <a:buNone/>
              <a:defRPr>
                <a:solidFill>
                  <a:schemeClr val="dk2"/>
                </a:solidFill>
              </a:defRPr>
            </a:lvl7pPr>
            <a:lvl8pPr lvl="7" algn="l">
              <a:lnSpc>
                <a:spcPct val="100000"/>
              </a:lnSpc>
              <a:spcBef>
                <a:spcPts val="0"/>
              </a:spcBef>
              <a:spcAft>
                <a:spcPts val="0"/>
              </a:spcAft>
              <a:buClr>
                <a:schemeClr val="dk2"/>
              </a:buClr>
              <a:buSzPts val="1100"/>
              <a:buNone/>
              <a:defRPr>
                <a:solidFill>
                  <a:schemeClr val="dk2"/>
                </a:solidFill>
              </a:defRPr>
            </a:lvl8pPr>
            <a:lvl9pPr lvl="8" algn="l">
              <a:lnSpc>
                <a:spcPct val="100000"/>
              </a:lnSpc>
              <a:spcBef>
                <a:spcPts val="0"/>
              </a:spcBef>
              <a:spcAft>
                <a:spcPts val="0"/>
              </a:spcAft>
              <a:buClr>
                <a:schemeClr val="dk2"/>
              </a:buClr>
              <a:buSzPts val="1100"/>
              <a:buNone/>
              <a:defRPr>
                <a:solidFill>
                  <a:schemeClr val="dk2"/>
                </a:solidFill>
              </a:defRPr>
            </a:lvl9pPr>
          </a:lstStyle>
          <a:p/>
        </p:txBody>
      </p:sp>
      <p:sp>
        <p:nvSpPr>
          <p:cNvPr id="41" name="Google Shape;41;p43"/>
          <p:cNvSpPr/>
          <p:nvPr/>
        </p:nvSpPr>
        <p:spPr>
          <a:xfrm flipH="1">
            <a:off x="6648725" y="3686950"/>
            <a:ext cx="2534700" cy="14565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8" name="Shape 378"/>
        <p:cNvGrpSpPr/>
        <p:nvPr/>
      </p:nvGrpSpPr>
      <p:grpSpPr>
        <a:xfrm>
          <a:off x="0" y="0"/>
          <a:ext cx="0" cy="0"/>
          <a:chOff x="0" y="0"/>
          <a:chExt cx="0" cy="0"/>
        </a:xfrm>
      </p:grpSpPr>
      <p:sp>
        <p:nvSpPr>
          <p:cNvPr id="379" name="Google Shape;379;g1bc79539cd8_0_1464"/>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0" name="Google Shape;380;g1bc79539cd8_0_1464"/>
          <p:cNvGrpSpPr/>
          <p:nvPr/>
        </p:nvGrpSpPr>
        <p:grpSpPr>
          <a:xfrm>
            <a:off x="830394" y="1191277"/>
            <a:ext cx="745763" cy="45826"/>
            <a:chOff x="4580561" y="2589004"/>
            <a:chExt cx="1064464" cy="25200"/>
          </a:xfrm>
        </p:grpSpPr>
        <p:sp>
          <p:nvSpPr>
            <p:cNvPr id="381" name="Google Shape;381;g1bc79539cd8_0_146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g1bc79539cd8_0_146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3" name="Google Shape;383;g1bc79539cd8_0_1464"/>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2"/>
              </a:buClr>
              <a:buSzPts val="3000"/>
              <a:buNone/>
              <a:defRPr sz="3000">
                <a:solidFill>
                  <a:schemeClr val="dk2"/>
                </a:solidFill>
              </a:defRPr>
            </a:lvl1pPr>
            <a:lvl2pPr lvl="1" rtl="0" algn="l">
              <a:lnSpc>
                <a:spcPct val="100000"/>
              </a:lnSpc>
              <a:spcBef>
                <a:spcPts val="0"/>
              </a:spcBef>
              <a:spcAft>
                <a:spcPts val="0"/>
              </a:spcAft>
              <a:buClr>
                <a:schemeClr val="dk2"/>
              </a:buClr>
              <a:buSzPts val="3000"/>
              <a:buNone/>
              <a:defRPr sz="3000">
                <a:solidFill>
                  <a:schemeClr val="dk2"/>
                </a:solidFill>
              </a:defRPr>
            </a:lvl2pPr>
            <a:lvl3pPr lvl="2" rtl="0" algn="l">
              <a:lnSpc>
                <a:spcPct val="100000"/>
              </a:lnSpc>
              <a:spcBef>
                <a:spcPts val="0"/>
              </a:spcBef>
              <a:spcAft>
                <a:spcPts val="0"/>
              </a:spcAft>
              <a:buClr>
                <a:schemeClr val="dk2"/>
              </a:buClr>
              <a:buSzPts val="3000"/>
              <a:buNone/>
              <a:defRPr sz="3000">
                <a:solidFill>
                  <a:schemeClr val="dk2"/>
                </a:solidFill>
              </a:defRPr>
            </a:lvl3pPr>
            <a:lvl4pPr lvl="3" rtl="0" algn="l">
              <a:lnSpc>
                <a:spcPct val="100000"/>
              </a:lnSpc>
              <a:spcBef>
                <a:spcPts val="0"/>
              </a:spcBef>
              <a:spcAft>
                <a:spcPts val="0"/>
              </a:spcAft>
              <a:buClr>
                <a:schemeClr val="dk2"/>
              </a:buClr>
              <a:buSzPts val="3000"/>
              <a:buNone/>
              <a:defRPr sz="3000">
                <a:solidFill>
                  <a:schemeClr val="dk2"/>
                </a:solidFill>
              </a:defRPr>
            </a:lvl4pPr>
            <a:lvl5pPr lvl="4" rtl="0" algn="l">
              <a:lnSpc>
                <a:spcPct val="100000"/>
              </a:lnSpc>
              <a:spcBef>
                <a:spcPts val="0"/>
              </a:spcBef>
              <a:spcAft>
                <a:spcPts val="0"/>
              </a:spcAft>
              <a:buClr>
                <a:schemeClr val="dk2"/>
              </a:buClr>
              <a:buSzPts val="3000"/>
              <a:buNone/>
              <a:defRPr sz="3000">
                <a:solidFill>
                  <a:schemeClr val="dk2"/>
                </a:solidFill>
              </a:defRPr>
            </a:lvl5pPr>
            <a:lvl6pPr lvl="5" rtl="0" algn="l">
              <a:lnSpc>
                <a:spcPct val="100000"/>
              </a:lnSpc>
              <a:spcBef>
                <a:spcPts val="0"/>
              </a:spcBef>
              <a:spcAft>
                <a:spcPts val="0"/>
              </a:spcAft>
              <a:buClr>
                <a:schemeClr val="dk2"/>
              </a:buClr>
              <a:buSzPts val="3000"/>
              <a:buNone/>
              <a:defRPr sz="3000">
                <a:solidFill>
                  <a:schemeClr val="dk2"/>
                </a:solidFill>
              </a:defRPr>
            </a:lvl6pPr>
            <a:lvl7pPr lvl="6" rtl="0" algn="l">
              <a:lnSpc>
                <a:spcPct val="100000"/>
              </a:lnSpc>
              <a:spcBef>
                <a:spcPts val="0"/>
              </a:spcBef>
              <a:spcAft>
                <a:spcPts val="0"/>
              </a:spcAft>
              <a:buClr>
                <a:schemeClr val="dk2"/>
              </a:buClr>
              <a:buSzPts val="3000"/>
              <a:buNone/>
              <a:defRPr sz="3000">
                <a:solidFill>
                  <a:schemeClr val="dk2"/>
                </a:solidFill>
              </a:defRPr>
            </a:lvl7pPr>
            <a:lvl8pPr lvl="7" rtl="0" algn="l">
              <a:lnSpc>
                <a:spcPct val="100000"/>
              </a:lnSpc>
              <a:spcBef>
                <a:spcPts val="0"/>
              </a:spcBef>
              <a:spcAft>
                <a:spcPts val="0"/>
              </a:spcAft>
              <a:buClr>
                <a:schemeClr val="dk2"/>
              </a:buClr>
              <a:buSzPts val="3000"/>
              <a:buNone/>
              <a:defRPr sz="3000">
                <a:solidFill>
                  <a:schemeClr val="dk2"/>
                </a:solidFill>
              </a:defRPr>
            </a:lvl8pPr>
            <a:lvl9pPr lvl="8" rtl="0" algn="l">
              <a:lnSpc>
                <a:spcPct val="100000"/>
              </a:lnSpc>
              <a:spcBef>
                <a:spcPts val="0"/>
              </a:spcBef>
              <a:spcAft>
                <a:spcPts val="0"/>
              </a:spcAft>
              <a:buClr>
                <a:schemeClr val="dk2"/>
              </a:buClr>
              <a:buSzPts val="3000"/>
              <a:buNone/>
              <a:defRPr sz="3000">
                <a:solidFill>
                  <a:schemeClr val="dk2"/>
                </a:solidFill>
              </a:defRPr>
            </a:lvl9pPr>
          </a:lstStyle>
          <a:p/>
        </p:txBody>
      </p:sp>
      <p:sp>
        <p:nvSpPr>
          <p:cNvPr id="384" name="Google Shape;384;g1bc79539cd8_0_1464"/>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600"/>
              <a:buNone/>
              <a:defRPr sz="1600"/>
            </a:lvl1pPr>
            <a:lvl2pPr lvl="1" rtl="0" algn="l">
              <a:lnSpc>
                <a:spcPct val="100000"/>
              </a:lnSpc>
              <a:spcBef>
                <a:spcPts val="0"/>
              </a:spcBef>
              <a:spcAft>
                <a:spcPts val="0"/>
              </a:spcAft>
              <a:buSzPts val="1600"/>
              <a:buNone/>
              <a:defRPr sz="1600"/>
            </a:lvl2pPr>
            <a:lvl3pPr lvl="2" rtl="0" algn="l">
              <a:lnSpc>
                <a:spcPct val="100000"/>
              </a:lnSpc>
              <a:spcBef>
                <a:spcPts val="0"/>
              </a:spcBef>
              <a:spcAft>
                <a:spcPts val="0"/>
              </a:spcAft>
              <a:buSzPts val="1600"/>
              <a:buNone/>
              <a:defRPr sz="1600"/>
            </a:lvl3pPr>
            <a:lvl4pPr lvl="3" rtl="0" algn="l">
              <a:lnSpc>
                <a:spcPct val="100000"/>
              </a:lnSpc>
              <a:spcBef>
                <a:spcPts val="0"/>
              </a:spcBef>
              <a:spcAft>
                <a:spcPts val="0"/>
              </a:spcAft>
              <a:buSzPts val="1600"/>
              <a:buNone/>
              <a:defRPr sz="1600"/>
            </a:lvl4pPr>
            <a:lvl5pPr lvl="4" rtl="0" algn="l">
              <a:lnSpc>
                <a:spcPct val="100000"/>
              </a:lnSpc>
              <a:spcBef>
                <a:spcPts val="0"/>
              </a:spcBef>
              <a:spcAft>
                <a:spcPts val="0"/>
              </a:spcAft>
              <a:buSzPts val="1600"/>
              <a:buNone/>
              <a:defRPr sz="1600"/>
            </a:lvl5pPr>
            <a:lvl6pPr lvl="5" rtl="0" algn="l">
              <a:lnSpc>
                <a:spcPct val="100000"/>
              </a:lnSpc>
              <a:spcBef>
                <a:spcPts val="0"/>
              </a:spcBef>
              <a:spcAft>
                <a:spcPts val="0"/>
              </a:spcAft>
              <a:buSzPts val="1600"/>
              <a:buNone/>
              <a:defRPr sz="1600"/>
            </a:lvl6pPr>
            <a:lvl7pPr lvl="6" rtl="0" algn="l">
              <a:lnSpc>
                <a:spcPct val="100000"/>
              </a:lnSpc>
              <a:spcBef>
                <a:spcPts val="0"/>
              </a:spcBef>
              <a:spcAft>
                <a:spcPts val="0"/>
              </a:spcAft>
              <a:buSzPts val="1600"/>
              <a:buNone/>
              <a:defRPr sz="1600"/>
            </a:lvl7pPr>
            <a:lvl8pPr lvl="7" rtl="0" algn="l">
              <a:lnSpc>
                <a:spcPct val="100000"/>
              </a:lnSpc>
              <a:spcBef>
                <a:spcPts val="0"/>
              </a:spcBef>
              <a:spcAft>
                <a:spcPts val="0"/>
              </a:spcAft>
              <a:buSzPts val="1600"/>
              <a:buNone/>
              <a:defRPr sz="1600"/>
            </a:lvl8pPr>
            <a:lvl9pPr lvl="8" rtl="0" algn="l">
              <a:lnSpc>
                <a:spcPct val="100000"/>
              </a:lnSpc>
              <a:spcBef>
                <a:spcPts val="0"/>
              </a:spcBef>
              <a:spcAft>
                <a:spcPts val="0"/>
              </a:spcAft>
              <a:buSzPts val="1600"/>
              <a:buNone/>
              <a:defRPr sz="1600"/>
            </a:lvl9pPr>
          </a:lstStyle>
          <a:p/>
        </p:txBody>
      </p:sp>
      <p:sp>
        <p:nvSpPr>
          <p:cNvPr id="385" name="Google Shape;385;g1bc79539cd8_0_1464"/>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386" name="Google Shape;386;g1bc79539cd8_0_146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387" name="Shape 387"/>
        <p:cNvGrpSpPr/>
        <p:nvPr/>
      </p:nvGrpSpPr>
      <p:grpSpPr>
        <a:xfrm>
          <a:off x="0" y="0"/>
          <a:ext cx="0" cy="0"/>
          <a:chOff x="0" y="0"/>
          <a:chExt cx="0" cy="0"/>
        </a:xfrm>
      </p:grpSpPr>
      <p:pic>
        <p:nvPicPr>
          <p:cNvPr descr="Side view of hands writing in a notebook at a cafe" id="388" name="Google Shape;388;g1bc79539cd8_0_1473"/>
          <p:cNvPicPr preferRelativeResize="0"/>
          <p:nvPr/>
        </p:nvPicPr>
        <p:blipFill rotWithShape="1">
          <a:blip r:embed="rId2">
            <a:alphaModFix/>
          </a:blip>
          <a:srcRect b="26446" l="9047" r="54351" t="12064"/>
          <a:stretch/>
        </p:blipFill>
        <p:spPr>
          <a:xfrm>
            <a:off x="1" y="-50"/>
            <a:ext cx="4572000" cy="5143502"/>
          </a:xfrm>
          <a:prstGeom prst="rect">
            <a:avLst/>
          </a:prstGeom>
          <a:noFill/>
          <a:ln>
            <a:noFill/>
          </a:ln>
        </p:spPr>
      </p:pic>
      <p:sp>
        <p:nvSpPr>
          <p:cNvPr id="389" name="Google Shape;389;g1bc79539cd8_0_1473"/>
          <p:cNvSpPr/>
          <p:nvPr/>
        </p:nvSpPr>
        <p:spPr>
          <a:xfrm>
            <a:off x="1650" y="0"/>
            <a:ext cx="4568700" cy="5143500"/>
          </a:xfrm>
          <a:prstGeom prst="rect">
            <a:avLst/>
          </a:prstGeom>
          <a:solidFill>
            <a:srgbClr val="178D7D">
              <a:alpha val="6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0" name="Google Shape;390;g1bc79539cd8_0_1473"/>
          <p:cNvGrpSpPr/>
          <p:nvPr/>
        </p:nvGrpSpPr>
        <p:grpSpPr>
          <a:xfrm>
            <a:off x="830394" y="1191277"/>
            <a:ext cx="745763" cy="45826"/>
            <a:chOff x="4580561" y="2589004"/>
            <a:chExt cx="1064464" cy="25200"/>
          </a:xfrm>
        </p:grpSpPr>
        <p:sp>
          <p:nvSpPr>
            <p:cNvPr id="391" name="Google Shape;391;g1bc79539cd8_0_147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g1bc79539cd8_0_147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3" name="Google Shape;393;g1bc79539cd8_0_1473"/>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3000"/>
              <a:buNone/>
              <a:defRPr sz="3000">
                <a:solidFill>
                  <a:srgbClr val="FFFFFF"/>
                </a:solidFill>
              </a:defRPr>
            </a:lvl1pPr>
            <a:lvl2pPr lvl="1" rtl="0" algn="l">
              <a:lnSpc>
                <a:spcPct val="100000"/>
              </a:lnSpc>
              <a:spcBef>
                <a:spcPts val="0"/>
              </a:spcBef>
              <a:spcAft>
                <a:spcPts val="0"/>
              </a:spcAft>
              <a:buClr>
                <a:srgbClr val="FFFFFF"/>
              </a:buClr>
              <a:buSzPts val="3000"/>
              <a:buNone/>
              <a:defRPr sz="3000">
                <a:solidFill>
                  <a:srgbClr val="FFFFFF"/>
                </a:solidFill>
              </a:defRPr>
            </a:lvl2pPr>
            <a:lvl3pPr lvl="2" rtl="0" algn="l">
              <a:lnSpc>
                <a:spcPct val="100000"/>
              </a:lnSpc>
              <a:spcBef>
                <a:spcPts val="0"/>
              </a:spcBef>
              <a:spcAft>
                <a:spcPts val="0"/>
              </a:spcAft>
              <a:buClr>
                <a:srgbClr val="FFFFFF"/>
              </a:buClr>
              <a:buSzPts val="3000"/>
              <a:buNone/>
              <a:defRPr sz="3000">
                <a:solidFill>
                  <a:srgbClr val="FFFFFF"/>
                </a:solidFill>
              </a:defRPr>
            </a:lvl3pPr>
            <a:lvl4pPr lvl="3" rtl="0" algn="l">
              <a:lnSpc>
                <a:spcPct val="100000"/>
              </a:lnSpc>
              <a:spcBef>
                <a:spcPts val="0"/>
              </a:spcBef>
              <a:spcAft>
                <a:spcPts val="0"/>
              </a:spcAft>
              <a:buClr>
                <a:srgbClr val="FFFFFF"/>
              </a:buClr>
              <a:buSzPts val="3000"/>
              <a:buNone/>
              <a:defRPr sz="3000">
                <a:solidFill>
                  <a:srgbClr val="FFFFFF"/>
                </a:solidFill>
              </a:defRPr>
            </a:lvl4pPr>
            <a:lvl5pPr lvl="4" rtl="0" algn="l">
              <a:lnSpc>
                <a:spcPct val="100000"/>
              </a:lnSpc>
              <a:spcBef>
                <a:spcPts val="0"/>
              </a:spcBef>
              <a:spcAft>
                <a:spcPts val="0"/>
              </a:spcAft>
              <a:buClr>
                <a:srgbClr val="FFFFFF"/>
              </a:buClr>
              <a:buSzPts val="3000"/>
              <a:buNone/>
              <a:defRPr sz="3000">
                <a:solidFill>
                  <a:srgbClr val="FFFFFF"/>
                </a:solidFill>
              </a:defRPr>
            </a:lvl5pPr>
            <a:lvl6pPr lvl="5" rtl="0" algn="l">
              <a:lnSpc>
                <a:spcPct val="100000"/>
              </a:lnSpc>
              <a:spcBef>
                <a:spcPts val="0"/>
              </a:spcBef>
              <a:spcAft>
                <a:spcPts val="0"/>
              </a:spcAft>
              <a:buClr>
                <a:srgbClr val="FFFFFF"/>
              </a:buClr>
              <a:buSzPts val="3000"/>
              <a:buNone/>
              <a:defRPr sz="3000">
                <a:solidFill>
                  <a:srgbClr val="FFFFFF"/>
                </a:solidFill>
              </a:defRPr>
            </a:lvl6pPr>
            <a:lvl7pPr lvl="6" rtl="0" algn="l">
              <a:lnSpc>
                <a:spcPct val="100000"/>
              </a:lnSpc>
              <a:spcBef>
                <a:spcPts val="0"/>
              </a:spcBef>
              <a:spcAft>
                <a:spcPts val="0"/>
              </a:spcAft>
              <a:buClr>
                <a:srgbClr val="FFFFFF"/>
              </a:buClr>
              <a:buSzPts val="3000"/>
              <a:buNone/>
              <a:defRPr sz="3000">
                <a:solidFill>
                  <a:srgbClr val="FFFFFF"/>
                </a:solidFill>
              </a:defRPr>
            </a:lvl7pPr>
            <a:lvl8pPr lvl="7" rtl="0" algn="l">
              <a:lnSpc>
                <a:spcPct val="100000"/>
              </a:lnSpc>
              <a:spcBef>
                <a:spcPts val="0"/>
              </a:spcBef>
              <a:spcAft>
                <a:spcPts val="0"/>
              </a:spcAft>
              <a:buClr>
                <a:srgbClr val="FFFFFF"/>
              </a:buClr>
              <a:buSzPts val="3000"/>
              <a:buNone/>
              <a:defRPr sz="3000">
                <a:solidFill>
                  <a:srgbClr val="FFFFFF"/>
                </a:solidFill>
              </a:defRPr>
            </a:lvl8pPr>
            <a:lvl9pPr lvl="8" rtl="0" algn="l">
              <a:lnSpc>
                <a:spcPct val="100000"/>
              </a:lnSpc>
              <a:spcBef>
                <a:spcPts val="0"/>
              </a:spcBef>
              <a:spcAft>
                <a:spcPts val="0"/>
              </a:spcAft>
              <a:buClr>
                <a:srgbClr val="FFFFFF"/>
              </a:buClr>
              <a:buSzPts val="3000"/>
              <a:buNone/>
              <a:defRPr sz="3000">
                <a:solidFill>
                  <a:srgbClr val="FFFFFF"/>
                </a:solidFill>
              </a:defRPr>
            </a:lvl9pPr>
          </a:lstStyle>
          <a:p/>
        </p:txBody>
      </p:sp>
      <p:sp>
        <p:nvSpPr>
          <p:cNvPr id="394" name="Google Shape;394;g1bc79539cd8_0_1473"/>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1600"/>
              <a:buNone/>
              <a:defRPr sz="1600">
                <a:solidFill>
                  <a:srgbClr val="FFFFFF"/>
                </a:solidFill>
              </a:defRPr>
            </a:lvl1pPr>
            <a:lvl2pPr lvl="1" rtl="0" algn="l">
              <a:lnSpc>
                <a:spcPct val="100000"/>
              </a:lnSpc>
              <a:spcBef>
                <a:spcPts val="0"/>
              </a:spcBef>
              <a:spcAft>
                <a:spcPts val="0"/>
              </a:spcAft>
              <a:buClr>
                <a:srgbClr val="FFFFFF"/>
              </a:buClr>
              <a:buSzPts val="1600"/>
              <a:buNone/>
              <a:defRPr sz="1600">
                <a:solidFill>
                  <a:srgbClr val="FFFFFF"/>
                </a:solidFill>
              </a:defRPr>
            </a:lvl2pPr>
            <a:lvl3pPr lvl="2" rtl="0" algn="l">
              <a:lnSpc>
                <a:spcPct val="100000"/>
              </a:lnSpc>
              <a:spcBef>
                <a:spcPts val="0"/>
              </a:spcBef>
              <a:spcAft>
                <a:spcPts val="0"/>
              </a:spcAft>
              <a:buClr>
                <a:srgbClr val="FFFFFF"/>
              </a:buClr>
              <a:buSzPts val="1600"/>
              <a:buNone/>
              <a:defRPr sz="1600">
                <a:solidFill>
                  <a:srgbClr val="FFFFFF"/>
                </a:solidFill>
              </a:defRPr>
            </a:lvl3pPr>
            <a:lvl4pPr lvl="3" rtl="0" algn="l">
              <a:lnSpc>
                <a:spcPct val="100000"/>
              </a:lnSpc>
              <a:spcBef>
                <a:spcPts val="0"/>
              </a:spcBef>
              <a:spcAft>
                <a:spcPts val="0"/>
              </a:spcAft>
              <a:buClr>
                <a:srgbClr val="FFFFFF"/>
              </a:buClr>
              <a:buSzPts val="1600"/>
              <a:buNone/>
              <a:defRPr sz="1600">
                <a:solidFill>
                  <a:srgbClr val="FFFFFF"/>
                </a:solidFill>
              </a:defRPr>
            </a:lvl4pPr>
            <a:lvl5pPr lvl="4" rtl="0" algn="l">
              <a:lnSpc>
                <a:spcPct val="100000"/>
              </a:lnSpc>
              <a:spcBef>
                <a:spcPts val="0"/>
              </a:spcBef>
              <a:spcAft>
                <a:spcPts val="0"/>
              </a:spcAft>
              <a:buClr>
                <a:srgbClr val="FFFFFF"/>
              </a:buClr>
              <a:buSzPts val="1600"/>
              <a:buNone/>
              <a:defRPr sz="1600">
                <a:solidFill>
                  <a:srgbClr val="FFFFFF"/>
                </a:solidFill>
              </a:defRPr>
            </a:lvl5pPr>
            <a:lvl6pPr lvl="5" rtl="0" algn="l">
              <a:lnSpc>
                <a:spcPct val="100000"/>
              </a:lnSpc>
              <a:spcBef>
                <a:spcPts val="0"/>
              </a:spcBef>
              <a:spcAft>
                <a:spcPts val="0"/>
              </a:spcAft>
              <a:buClr>
                <a:srgbClr val="FFFFFF"/>
              </a:buClr>
              <a:buSzPts val="1600"/>
              <a:buNone/>
              <a:defRPr sz="1600">
                <a:solidFill>
                  <a:srgbClr val="FFFFFF"/>
                </a:solidFill>
              </a:defRPr>
            </a:lvl6pPr>
            <a:lvl7pPr lvl="6" rtl="0" algn="l">
              <a:lnSpc>
                <a:spcPct val="100000"/>
              </a:lnSpc>
              <a:spcBef>
                <a:spcPts val="0"/>
              </a:spcBef>
              <a:spcAft>
                <a:spcPts val="0"/>
              </a:spcAft>
              <a:buClr>
                <a:srgbClr val="FFFFFF"/>
              </a:buClr>
              <a:buSzPts val="1600"/>
              <a:buNone/>
              <a:defRPr sz="1600">
                <a:solidFill>
                  <a:srgbClr val="FFFFFF"/>
                </a:solidFill>
              </a:defRPr>
            </a:lvl7pPr>
            <a:lvl8pPr lvl="7" rtl="0" algn="l">
              <a:lnSpc>
                <a:spcPct val="100000"/>
              </a:lnSpc>
              <a:spcBef>
                <a:spcPts val="0"/>
              </a:spcBef>
              <a:spcAft>
                <a:spcPts val="0"/>
              </a:spcAft>
              <a:buClr>
                <a:srgbClr val="FFFFFF"/>
              </a:buClr>
              <a:buSzPts val="1600"/>
              <a:buNone/>
              <a:defRPr sz="1600">
                <a:solidFill>
                  <a:srgbClr val="FFFFFF"/>
                </a:solidFill>
              </a:defRPr>
            </a:lvl8pPr>
            <a:lvl9pPr lvl="8" rtl="0" algn="l">
              <a:lnSpc>
                <a:spcPct val="100000"/>
              </a:lnSpc>
              <a:spcBef>
                <a:spcPts val="0"/>
              </a:spcBef>
              <a:spcAft>
                <a:spcPts val="0"/>
              </a:spcAft>
              <a:buClr>
                <a:srgbClr val="FFFFFF"/>
              </a:buClr>
              <a:buSzPts val="1600"/>
              <a:buNone/>
              <a:defRPr sz="1600">
                <a:solidFill>
                  <a:srgbClr val="FFFFFF"/>
                </a:solidFill>
              </a:defRPr>
            </a:lvl9pPr>
          </a:lstStyle>
          <a:p/>
        </p:txBody>
      </p:sp>
      <p:sp>
        <p:nvSpPr>
          <p:cNvPr id="395" name="Google Shape;395;g1bc79539cd8_0_1473"/>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396" name="Google Shape;396;g1bc79539cd8_0_1473"/>
          <p:cNvSpPr txBox="1"/>
          <p:nvPr>
            <p:ph idx="12" type="sldNum"/>
          </p:nvPr>
        </p:nvSpPr>
        <p:spPr>
          <a:xfrm>
            <a:off x="8536300" y="4749850"/>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397" name="Shape 397"/>
        <p:cNvGrpSpPr/>
        <p:nvPr/>
      </p:nvGrpSpPr>
      <p:grpSpPr>
        <a:xfrm>
          <a:off x="0" y="0"/>
          <a:ext cx="0" cy="0"/>
          <a:chOff x="0" y="0"/>
          <a:chExt cx="0" cy="0"/>
        </a:xfrm>
      </p:grpSpPr>
      <p:grpSp>
        <p:nvGrpSpPr>
          <p:cNvPr id="398" name="Google Shape;398;g1bc79539cd8_0_1483"/>
          <p:cNvGrpSpPr/>
          <p:nvPr/>
        </p:nvGrpSpPr>
        <p:grpSpPr>
          <a:xfrm>
            <a:off x="830394" y="4169151"/>
            <a:ext cx="745763" cy="45826"/>
            <a:chOff x="4580561" y="2589004"/>
            <a:chExt cx="1064464" cy="25200"/>
          </a:xfrm>
        </p:grpSpPr>
        <p:sp>
          <p:nvSpPr>
            <p:cNvPr id="399" name="Google Shape;399;g1bc79539cd8_0_148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g1bc79539cd8_0_148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1" name="Google Shape;401;g1bc79539cd8_0_1483"/>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8000"/>
              <a:buNone/>
              <a:defRPr sz="8000">
                <a:solidFill>
                  <a:schemeClr val="lt1"/>
                </a:solidFill>
              </a:defRPr>
            </a:lvl1pPr>
            <a:lvl2pPr lvl="1" rtl="0" algn="l">
              <a:lnSpc>
                <a:spcPct val="100000"/>
              </a:lnSpc>
              <a:spcBef>
                <a:spcPts val="0"/>
              </a:spcBef>
              <a:spcAft>
                <a:spcPts val="0"/>
              </a:spcAft>
              <a:buClr>
                <a:schemeClr val="lt1"/>
              </a:buClr>
              <a:buSzPts val="8000"/>
              <a:buNone/>
              <a:defRPr sz="8000">
                <a:solidFill>
                  <a:schemeClr val="lt1"/>
                </a:solidFill>
              </a:defRPr>
            </a:lvl2pPr>
            <a:lvl3pPr lvl="2" rtl="0" algn="l">
              <a:lnSpc>
                <a:spcPct val="100000"/>
              </a:lnSpc>
              <a:spcBef>
                <a:spcPts val="0"/>
              </a:spcBef>
              <a:spcAft>
                <a:spcPts val="0"/>
              </a:spcAft>
              <a:buClr>
                <a:schemeClr val="lt1"/>
              </a:buClr>
              <a:buSzPts val="8000"/>
              <a:buNone/>
              <a:defRPr sz="8000">
                <a:solidFill>
                  <a:schemeClr val="lt1"/>
                </a:solidFill>
              </a:defRPr>
            </a:lvl3pPr>
            <a:lvl4pPr lvl="3" rtl="0" algn="l">
              <a:lnSpc>
                <a:spcPct val="100000"/>
              </a:lnSpc>
              <a:spcBef>
                <a:spcPts val="0"/>
              </a:spcBef>
              <a:spcAft>
                <a:spcPts val="0"/>
              </a:spcAft>
              <a:buClr>
                <a:schemeClr val="lt1"/>
              </a:buClr>
              <a:buSzPts val="8000"/>
              <a:buNone/>
              <a:defRPr sz="8000">
                <a:solidFill>
                  <a:schemeClr val="lt1"/>
                </a:solidFill>
              </a:defRPr>
            </a:lvl4pPr>
            <a:lvl5pPr lvl="4" rtl="0" algn="l">
              <a:lnSpc>
                <a:spcPct val="100000"/>
              </a:lnSpc>
              <a:spcBef>
                <a:spcPts val="0"/>
              </a:spcBef>
              <a:spcAft>
                <a:spcPts val="0"/>
              </a:spcAft>
              <a:buClr>
                <a:schemeClr val="lt1"/>
              </a:buClr>
              <a:buSzPts val="8000"/>
              <a:buNone/>
              <a:defRPr sz="8000">
                <a:solidFill>
                  <a:schemeClr val="lt1"/>
                </a:solidFill>
              </a:defRPr>
            </a:lvl5pPr>
            <a:lvl6pPr lvl="5" rtl="0" algn="l">
              <a:lnSpc>
                <a:spcPct val="100000"/>
              </a:lnSpc>
              <a:spcBef>
                <a:spcPts val="0"/>
              </a:spcBef>
              <a:spcAft>
                <a:spcPts val="0"/>
              </a:spcAft>
              <a:buClr>
                <a:schemeClr val="lt1"/>
              </a:buClr>
              <a:buSzPts val="8000"/>
              <a:buNone/>
              <a:defRPr sz="8000">
                <a:solidFill>
                  <a:schemeClr val="lt1"/>
                </a:solidFill>
              </a:defRPr>
            </a:lvl6pPr>
            <a:lvl7pPr lvl="6" rtl="0" algn="l">
              <a:lnSpc>
                <a:spcPct val="100000"/>
              </a:lnSpc>
              <a:spcBef>
                <a:spcPts val="0"/>
              </a:spcBef>
              <a:spcAft>
                <a:spcPts val="0"/>
              </a:spcAft>
              <a:buClr>
                <a:schemeClr val="lt1"/>
              </a:buClr>
              <a:buSzPts val="8000"/>
              <a:buNone/>
              <a:defRPr sz="8000">
                <a:solidFill>
                  <a:schemeClr val="lt1"/>
                </a:solidFill>
              </a:defRPr>
            </a:lvl7pPr>
            <a:lvl8pPr lvl="7" rtl="0" algn="l">
              <a:lnSpc>
                <a:spcPct val="100000"/>
              </a:lnSpc>
              <a:spcBef>
                <a:spcPts val="0"/>
              </a:spcBef>
              <a:spcAft>
                <a:spcPts val="0"/>
              </a:spcAft>
              <a:buClr>
                <a:schemeClr val="lt1"/>
              </a:buClr>
              <a:buSzPts val="8000"/>
              <a:buNone/>
              <a:defRPr sz="8000">
                <a:solidFill>
                  <a:schemeClr val="lt1"/>
                </a:solidFill>
              </a:defRPr>
            </a:lvl8pPr>
            <a:lvl9pPr lvl="8" rtl="0"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402" name="Google Shape;402;g1bc79539cd8_0_1483"/>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rtl="0" algn="l">
              <a:lnSpc>
                <a:spcPct val="115000"/>
              </a:lnSpc>
              <a:spcBef>
                <a:spcPts val="0"/>
              </a:spcBef>
              <a:spcAft>
                <a:spcPts val="0"/>
              </a:spcAft>
              <a:buClr>
                <a:schemeClr val="lt1"/>
              </a:buClr>
              <a:buSzPts val="1300"/>
              <a:buChar char="●"/>
              <a:defRPr>
                <a:solidFill>
                  <a:schemeClr val="lt1"/>
                </a:solidFill>
              </a:defRPr>
            </a:lvl1pPr>
            <a:lvl2pPr indent="-298450" lvl="1" marL="914400" rtl="0" algn="l">
              <a:lnSpc>
                <a:spcPct val="115000"/>
              </a:lnSpc>
              <a:spcBef>
                <a:spcPts val="1600"/>
              </a:spcBef>
              <a:spcAft>
                <a:spcPts val="0"/>
              </a:spcAft>
              <a:buClr>
                <a:schemeClr val="lt1"/>
              </a:buClr>
              <a:buSzPts val="1100"/>
              <a:buChar char="○"/>
              <a:defRPr>
                <a:solidFill>
                  <a:schemeClr val="lt1"/>
                </a:solidFill>
              </a:defRPr>
            </a:lvl2pPr>
            <a:lvl3pPr indent="-298450" lvl="2" marL="1371600" rtl="0" algn="l">
              <a:lnSpc>
                <a:spcPct val="115000"/>
              </a:lnSpc>
              <a:spcBef>
                <a:spcPts val="1600"/>
              </a:spcBef>
              <a:spcAft>
                <a:spcPts val="0"/>
              </a:spcAft>
              <a:buClr>
                <a:schemeClr val="lt1"/>
              </a:buClr>
              <a:buSzPts val="1100"/>
              <a:buChar char="■"/>
              <a:defRPr>
                <a:solidFill>
                  <a:schemeClr val="lt1"/>
                </a:solidFill>
              </a:defRPr>
            </a:lvl3pPr>
            <a:lvl4pPr indent="-298450" lvl="3" marL="1828800" rtl="0" algn="l">
              <a:lnSpc>
                <a:spcPct val="115000"/>
              </a:lnSpc>
              <a:spcBef>
                <a:spcPts val="1600"/>
              </a:spcBef>
              <a:spcAft>
                <a:spcPts val="0"/>
              </a:spcAft>
              <a:buClr>
                <a:schemeClr val="lt1"/>
              </a:buClr>
              <a:buSzPts val="1100"/>
              <a:buChar char="●"/>
              <a:defRPr>
                <a:solidFill>
                  <a:schemeClr val="lt1"/>
                </a:solidFill>
              </a:defRPr>
            </a:lvl4pPr>
            <a:lvl5pPr indent="-298450" lvl="4" marL="2286000" rtl="0" algn="l">
              <a:lnSpc>
                <a:spcPct val="115000"/>
              </a:lnSpc>
              <a:spcBef>
                <a:spcPts val="1600"/>
              </a:spcBef>
              <a:spcAft>
                <a:spcPts val="0"/>
              </a:spcAft>
              <a:buClr>
                <a:schemeClr val="lt1"/>
              </a:buClr>
              <a:buSzPts val="1100"/>
              <a:buChar char="○"/>
              <a:defRPr>
                <a:solidFill>
                  <a:schemeClr val="lt1"/>
                </a:solidFill>
              </a:defRPr>
            </a:lvl5pPr>
            <a:lvl6pPr indent="-298450" lvl="5" marL="2743200" rtl="0" algn="l">
              <a:lnSpc>
                <a:spcPct val="115000"/>
              </a:lnSpc>
              <a:spcBef>
                <a:spcPts val="1600"/>
              </a:spcBef>
              <a:spcAft>
                <a:spcPts val="0"/>
              </a:spcAft>
              <a:buClr>
                <a:schemeClr val="lt1"/>
              </a:buClr>
              <a:buSzPts val="1100"/>
              <a:buChar char="■"/>
              <a:defRPr>
                <a:solidFill>
                  <a:schemeClr val="lt1"/>
                </a:solidFill>
              </a:defRPr>
            </a:lvl6pPr>
            <a:lvl7pPr indent="-298450" lvl="6" marL="3200400" rtl="0" algn="l">
              <a:lnSpc>
                <a:spcPct val="115000"/>
              </a:lnSpc>
              <a:spcBef>
                <a:spcPts val="1600"/>
              </a:spcBef>
              <a:spcAft>
                <a:spcPts val="0"/>
              </a:spcAft>
              <a:buClr>
                <a:schemeClr val="lt1"/>
              </a:buClr>
              <a:buSzPts val="1100"/>
              <a:buChar char="●"/>
              <a:defRPr>
                <a:solidFill>
                  <a:schemeClr val="lt1"/>
                </a:solidFill>
              </a:defRPr>
            </a:lvl7pPr>
            <a:lvl8pPr indent="-298450" lvl="7" marL="3657600" rtl="0" algn="l">
              <a:lnSpc>
                <a:spcPct val="115000"/>
              </a:lnSpc>
              <a:spcBef>
                <a:spcPts val="1600"/>
              </a:spcBef>
              <a:spcAft>
                <a:spcPts val="0"/>
              </a:spcAft>
              <a:buClr>
                <a:schemeClr val="lt1"/>
              </a:buClr>
              <a:buSzPts val="1100"/>
              <a:buChar char="○"/>
              <a:defRPr>
                <a:solidFill>
                  <a:schemeClr val="lt1"/>
                </a:solidFill>
              </a:defRPr>
            </a:lvl8pPr>
            <a:lvl9pPr indent="-298450" lvl="8" marL="4114800" rtl="0" algn="l">
              <a:lnSpc>
                <a:spcPct val="115000"/>
              </a:lnSpc>
              <a:spcBef>
                <a:spcPts val="1600"/>
              </a:spcBef>
              <a:spcAft>
                <a:spcPts val="1600"/>
              </a:spcAft>
              <a:buClr>
                <a:schemeClr val="lt1"/>
              </a:buClr>
              <a:buSzPts val="1100"/>
              <a:buChar char="■"/>
              <a:defRPr>
                <a:solidFill>
                  <a:schemeClr val="lt1"/>
                </a:solidFill>
              </a:defRPr>
            </a:lvl9pPr>
          </a:lstStyle>
          <a:p/>
        </p:txBody>
      </p:sp>
      <p:sp>
        <p:nvSpPr>
          <p:cNvPr id="403" name="Google Shape;403;g1bc79539cd8_0_148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type="obj">
  <p:cSld name="OBJECT">
    <p:bg>
      <p:bgPr>
        <a:solidFill>
          <a:srgbClr val="434343"/>
        </a:solidFill>
      </p:bgPr>
    </p:bg>
    <p:spTree>
      <p:nvGrpSpPr>
        <p:cNvPr id="404" name="Shape 404"/>
        <p:cNvGrpSpPr/>
        <p:nvPr/>
      </p:nvGrpSpPr>
      <p:grpSpPr>
        <a:xfrm>
          <a:off x="0" y="0"/>
          <a:ext cx="0" cy="0"/>
          <a:chOff x="0" y="0"/>
          <a:chExt cx="0" cy="0"/>
        </a:xfrm>
      </p:grpSpPr>
      <p:sp>
        <p:nvSpPr>
          <p:cNvPr id="405" name="Google Shape;405;g1bc79539cd8_0_1490"/>
          <p:cNvSpPr txBox="1"/>
          <p:nvPr>
            <p:ph type="title"/>
          </p:nvPr>
        </p:nvSpPr>
        <p:spPr>
          <a:xfrm>
            <a:off x="720100" y="2287725"/>
            <a:ext cx="5633100" cy="10188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FFC39F"/>
              </a:buClr>
              <a:buSzPts val="6000"/>
              <a:buNone/>
              <a:defRPr i="0" sz="6000">
                <a:solidFill>
                  <a:srgbClr val="FFC39F"/>
                </a:solidFill>
              </a:defRPr>
            </a:lvl1pPr>
            <a:lvl2pPr lvl="1" rtl="0" algn="l">
              <a:lnSpc>
                <a:spcPct val="100000"/>
              </a:lnSpc>
              <a:spcBef>
                <a:spcPts val="0"/>
              </a:spcBef>
              <a:spcAft>
                <a:spcPts val="0"/>
              </a:spcAft>
              <a:buClr>
                <a:srgbClr val="FFC39F"/>
              </a:buClr>
              <a:buSzPts val="3300"/>
              <a:buNone/>
              <a:defRPr sz="3300">
                <a:solidFill>
                  <a:srgbClr val="FFC39F"/>
                </a:solidFill>
              </a:defRPr>
            </a:lvl2pPr>
            <a:lvl3pPr lvl="2" rtl="0" algn="l">
              <a:lnSpc>
                <a:spcPct val="100000"/>
              </a:lnSpc>
              <a:spcBef>
                <a:spcPts val="0"/>
              </a:spcBef>
              <a:spcAft>
                <a:spcPts val="0"/>
              </a:spcAft>
              <a:buClr>
                <a:srgbClr val="FFC39F"/>
              </a:buClr>
              <a:buSzPts val="3300"/>
              <a:buNone/>
              <a:defRPr sz="3300">
                <a:solidFill>
                  <a:srgbClr val="FFC39F"/>
                </a:solidFill>
              </a:defRPr>
            </a:lvl3pPr>
            <a:lvl4pPr lvl="3" rtl="0" algn="l">
              <a:lnSpc>
                <a:spcPct val="100000"/>
              </a:lnSpc>
              <a:spcBef>
                <a:spcPts val="0"/>
              </a:spcBef>
              <a:spcAft>
                <a:spcPts val="0"/>
              </a:spcAft>
              <a:buClr>
                <a:srgbClr val="FFC39F"/>
              </a:buClr>
              <a:buSzPts val="3300"/>
              <a:buNone/>
              <a:defRPr sz="3300">
                <a:solidFill>
                  <a:srgbClr val="FFC39F"/>
                </a:solidFill>
              </a:defRPr>
            </a:lvl4pPr>
            <a:lvl5pPr lvl="4" rtl="0" algn="l">
              <a:lnSpc>
                <a:spcPct val="100000"/>
              </a:lnSpc>
              <a:spcBef>
                <a:spcPts val="0"/>
              </a:spcBef>
              <a:spcAft>
                <a:spcPts val="0"/>
              </a:spcAft>
              <a:buClr>
                <a:srgbClr val="FFC39F"/>
              </a:buClr>
              <a:buSzPts val="3300"/>
              <a:buNone/>
              <a:defRPr sz="3300">
                <a:solidFill>
                  <a:srgbClr val="FFC39F"/>
                </a:solidFill>
              </a:defRPr>
            </a:lvl5pPr>
            <a:lvl6pPr lvl="5" rtl="0" algn="l">
              <a:lnSpc>
                <a:spcPct val="100000"/>
              </a:lnSpc>
              <a:spcBef>
                <a:spcPts val="0"/>
              </a:spcBef>
              <a:spcAft>
                <a:spcPts val="0"/>
              </a:spcAft>
              <a:buClr>
                <a:srgbClr val="FFC39F"/>
              </a:buClr>
              <a:buSzPts val="3300"/>
              <a:buNone/>
              <a:defRPr sz="3300">
                <a:solidFill>
                  <a:srgbClr val="FFC39F"/>
                </a:solidFill>
              </a:defRPr>
            </a:lvl6pPr>
            <a:lvl7pPr lvl="6" rtl="0" algn="l">
              <a:lnSpc>
                <a:spcPct val="100000"/>
              </a:lnSpc>
              <a:spcBef>
                <a:spcPts val="0"/>
              </a:spcBef>
              <a:spcAft>
                <a:spcPts val="0"/>
              </a:spcAft>
              <a:buClr>
                <a:srgbClr val="FFC39F"/>
              </a:buClr>
              <a:buSzPts val="3300"/>
              <a:buNone/>
              <a:defRPr sz="3300">
                <a:solidFill>
                  <a:srgbClr val="FFC39F"/>
                </a:solidFill>
              </a:defRPr>
            </a:lvl7pPr>
            <a:lvl8pPr lvl="7" rtl="0" algn="l">
              <a:lnSpc>
                <a:spcPct val="100000"/>
              </a:lnSpc>
              <a:spcBef>
                <a:spcPts val="0"/>
              </a:spcBef>
              <a:spcAft>
                <a:spcPts val="0"/>
              </a:spcAft>
              <a:buClr>
                <a:srgbClr val="FFC39F"/>
              </a:buClr>
              <a:buSzPts val="3300"/>
              <a:buNone/>
              <a:defRPr sz="3300">
                <a:solidFill>
                  <a:srgbClr val="FFC39F"/>
                </a:solidFill>
              </a:defRPr>
            </a:lvl8pPr>
            <a:lvl9pPr lvl="8" rtl="0" algn="l">
              <a:lnSpc>
                <a:spcPct val="100000"/>
              </a:lnSpc>
              <a:spcBef>
                <a:spcPts val="0"/>
              </a:spcBef>
              <a:spcAft>
                <a:spcPts val="0"/>
              </a:spcAft>
              <a:buClr>
                <a:srgbClr val="FFC39F"/>
              </a:buClr>
              <a:buSzPts val="3300"/>
              <a:buNone/>
              <a:defRPr sz="3300">
                <a:solidFill>
                  <a:srgbClr val="FFC39F"/>
                </a:solidFill>
              </a:defRPr>
            </a:lvl9pPr>
          </a:lstStyle>
          <a:p/>
        </p:txBody>
      </p:sp>
      <p:sp>
        <p:nvSpPr>
          <p:cNvPr id="406" name="Google Shape;406;g1bc79539cd8_0_1490"/>
          <p:cNvSpPr txBox="1"/>
          <p:nvPr>
            <p:ph idx="1" type="subTitle"/>
          </p:nvPr>
        </p:nvSpPr>
        <p:spPr>
          <a:xfrm>
            <a:off x="720100" y="3379500"/>
            <a:ext cx="3756900" cy="7842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300"/>
              <a:buNone/>
              <a:defRPr sz="1100">
                <a:solidFill>
                  <a:srgbClr val="FFC39F"/>
                </a:solidFill>
              </a:defRPr>
            </a:lvl1pPr>
            <a:lvl2pPr lvl="1" rtl="0" algn="l">
              <a:lnSpc>
                <a:spcPct val="115000"/>
              </a:lnSpc>
              <a:spcBef>
                <a:spcPts val="1600"/>
              </a:spcBef>
              <a:spcAft>
                <a:spcPts val="0"/>
              </a:spcAft>
              <a:buSzPts val="1100"/>
              <a:buNone/>
              <a:defRPr sz="1100">
                <a:solidFill>
                  <a:srgbClr val="FFC39F"/>
                </a:solidFill>
              </a:defRPr>
            </a:lvl2pPr>
            <a:lvl3pPr lvl="2" rtl="0" algn="l">
              <a:lnSpc>
                <a:spcPct val="115000"/>
              </a:lnSpc>
              <a:spcBef>
                <a:spcPts val="1600"/>
              </a:spcBef>
              <a:spcAft>
                <a:spcPts val="0"/>
              </a:spcAft>
              <a:buSzPts val="1100"/>
              <a:buNone/>
              <a:defRPr sz="1100">
                <a:solidFill>
                  <a:srgbClr val="FFC39F"/>
                </a:solidFill>
              </a:defRPr>
            </a:lvl3pPr>
            <a:lvl4pPr lvl="3" rtl="0" algn="l">
              <a:lnSpc>
                <a:spcPct val="115000"/>
              </a:lnSpc>
              <a:spcBef>
                <a:spcPts val="1600"/>
              </a:spcBef>
              <a:spcAft>
                <a:spcPts val="0"/>
              </a:spcAft>
              <a:buSzPts val="1100"/>
              <a:buNone/>
              <a:defRPr sz="1100">
                <a:solidFill>
                  <a:srgbClr val="FFC39F"/>
                </a:solidFill>
              </a:defRPr>
            </a:lvl4pPr>
            <a:lvl5pPr lvl="4" rtl="0" algn="l">
              <a:lnSpc>
                <a:spcPct val="115000"/>
              </a:lnSpc>
              <a:spcBef>
                <a:spcPts val="1600"/>
              </a:spcBef>
              <a:spcAft>
                <a:spcPts val="0"/>
              </a:spcAft>
              <a:buSzPts val="1100"/>
              <a:buNone/>
              <a:defRPr sz="1100">
                <a:solidFill>
                  <a:srgbClr val="FFC39F"/>
                </a:solidFill>
              </a:defRPr>
            </a:lvl5pPr>
            <a:lvl6pPr lvl="5" rtl="0" algn="l">
              <a:lnSpc>
                <a:spcPct val="115000"/>
              </a:lnSpc>
              <a:spcBef>
                <a:spcPts val="1600"/>
              </a:spcBef>
              <a:spcAft>
                <a:spcPts val="0"/>
              </a:spcAft>
              <a:buSzPts val="1100"/>
              <a:buNone/>
              <a:defRPr sz="1100">
                <a:solidFill>
                  <a:srgbClr val="FFC39F"/>
                </a:solidFill>
              </a:defRPr>
            </a:lvl6pPr>
            <a:lvl7pPr lvl="6" rtl="0" algn="l">
              <a:lnSpc>
                <a:spcPct val="115000"/>
              </a:lnSpc>
              <a:spcBef>
                <a:spcPts val="1600"/>
              </a:spcBef>
              <a:spcAft>
                <a:spcPts val="0"/>
              </a:spcAft>
              <a:buSzPts val="1100"/>
              <a:buNone/>
              <a:defRPr sz="1100">
                <a:solidFill>
                  <a:srgbClr val="FFC39F"/>
                </a:solidFill>
              </a:defRPr>
            </a:lvl7pPr>
            <a:lvl8pPr lvl="7" rtl="0" algn="l">
              <a:lnSpc>
                <a:spcPct val="115000"/>
              </a:lnSpc>
              <a:spcBef>
                <a:spcPts val="1600"/>
              </a:spcBef>
              <a:spcAft>
                <a:spcPts val="0"/>
              </a:spcAft>
              <a:buSzPts val="1100"/>
              <a:buNone/>
              <a:defRPr sz="1100">
                <a:solidFill>
                  <a:srgbClr val="FFC39F"/>
                </a:solidFill>
              </a:defRPr>
            </a:lvl8pPr>
            <a:lvl9pPr lvl="8" rtl="0" algn="l">
              <a:lnSpc>
                <a:spcPct val="115000"/>
              </a:lnSpc>
              <a:spcBef>
                <a:spcPts val="1600"/>
              </a:spcBef>
              <a:spcAft>
                <a:spcPts val="1600"/>
              </a:spcAft>
              <a:buSzPts val="1100"/>
              <a:buNone/>
              <a:defRPr sz="1100">
                <a:solidFill>
                  <a:srgbClr val="FFC39F"/>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14_1">
    <p:bg>
      <p:bgPr>
        <a:solidFill>
          <a:srgbClr val="EFEFEF"/>
        </a:solidFill>
      </p:bgPr>
    </p:bg>
    <p:spTree>
      <p:nvGrpSpPr>
        <p:cNvPr id="42" name="Shape 42"/>
        <p:cNvGrpSpPr/>
        <p:nvPr/>
      </p:nvGrpSpPr>
      <p:grpSpPr>
        <a:xfrm>
          <a:off x="0" y="0"/>
          <a:ext cx="0" cy="0"/>
          <a:chOff x="0" y="0"/>
          <a:chExt cx="0" cy="0"/>
        </a:xfrm>
      </p:grpSpPr>
      <p:sp>
        <p:nvSpPr>
          <p:cNvPr id="43" name="Google Shape;43;p44"/>
          <p:cNvSpPr/>
          <p:nvPr/>
        </p:nvSpPr>
        <p:spPr>
          <a:xfrm>
            <a:off x="0" y="556000"/>
            <a:ext cx="1388700" cy="23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44"/>
          <p:cNvSpPr txBox="1"/>
          <p:nvPr>
            <p:ph idx="1" type="subTitle"/>
          </p:nvPr>
        </p:nvSpPr>
        <p:spPr>
          <a:xfrm>
            <a:off x="5207350" y="3796621"/>
            <a:ext cx="2385000" cy="300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None/>
              <a:defRPr sz="1800">
                <a:solidFill>
                  <a:schemeClr val="accent5"/>
                </a:solidFill>
                <a:latin typeface="Staatliches"/>
                <a:ea typeface="Staatliches"/>
                <a:cs typeface="Staatliches"/>
                <a:sym typeface="Staatliches"/>
              </a:defRPr>
            </a:lvl1pPr>
            <a:lvl2pPr lvl="1"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2pPr>
            <a:lvl3pPr lvl="2"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3pPr>
            <a:lvl4pPr lvl="3"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4pPr>
            <a:lvl5pPr lvl="4"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5pPr>
            <a:lvl6pPr lvl="5"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6pPr>
            <a:lvl7pPr lvl="6"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7pPr>
            <a:lvl8pPr lvl="7"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8pPr>
            <a:lvl9pPr lvl="8" algn="l">
              <a:lnSpc>
                <a:spcPct val="100000"/>
              </a:lnSpc>
              <a:spcBef>
                <a:spcPts val="1600"/>
              </a:spcBef>
              <a:spcAft>
                <a:spcPts val="1600"/>
              </a:spcAft>
              <a:buSzPts val="1100"/>
              <a:buNone/>
              <a:defRPr sz="1800">
                <a:solidFill>
                  <a:schemeClr val="accent5"/>
                </a:solidFill>
                <a:latin typeface="Staatliches"/>
                <a:ea typeface="Staatliches"/>
                <a:cs typeface="Staatliches"/>
                <a:sym typeface="Staatliches"/>
              </a:defRPr>
            </a:lvl9pPr>
          </a:lstStyle>
          <a:p/>
        </p:txBody>
      </p:sp>
      <p:sp>
        <p:nvSpPr>
          <p:cNvPr id="45" name="Google Shape;45;p44"/>
          <p:cNvSpPr txBox="1"/>
          <p:nvPr>
            <p:ph idx="2" type="subTitle"/>
          </p:nvPr>
        </p:nvSpPr>
        <p:spPr>
          <a:xfrm>
            <a:off x="5207350" y="1957850"/>
            <a:ext cx="2385000" cy="264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None/>
              <a:defRPr sz="1800">
                <a:solidFill>
                  <a:schemeClr val="accent5"/>
                </a:solidFill>
                <a:latin typeface="Staatliches"/>
                <a:ea typeface="Staatliches"/>
                <a:cs typeface="Staatliches"/>
                <a:sym typeface="Staatliches"/>
              </a:defRPr>
            </a:lvl1pPr>
            <a:lvl2pPr lvl="1"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2pPr>
            <a:lvl3pPr lvl="2"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3pPr>
            <a:lvl4pPr lvl="3"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4pPr>
            <a:lvl5pPr lvl="4"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5pPr>
            <a:lvl6pPr lvl="5"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6pPr>
            <a:lvl7pPr lvl="6"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7pPr>
            <a:lvl8pPr lvl="7"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8pPr>
            <a:lvl9pPr lvl="8" algn="l">
              <a:lnSpc>
                <a:spcPct val="100000"/>
              </a:lnSpc>
              <a:spcBef>
                <a:spcPts val="1600"/>
              </a:spcBef>
              <a:spcAft>
                <a:spcPts val="1600"/>
              </a:spcAft>
              <a:buSzPts val="1100"/>
              <a:buNone/>
              <a:defRPr sz="1800">
                <a:solidFill>
                  <a:schemeClr val="accent5"/>
                </a:solidFill>
                <a:latin typeface="Staatliches"/>
                <a:ea typeface="Staatliches"/>
                <a:cs typeface="Staatliches"/>
                <a:sym typeface="Staatliches"/>
              </a:defRPr>
            </a:lvl9pPr>
          </a:lstStyle>
          <a:p/>
        </p:txBody>
      </p:sp>
      <p:sp>
        <p:nvSpPr>
          <p:cNvPr id="46" name="Google Shape;46;p44"/>
          <p:cNvSpPr txBox="1"/>
          <p:nvPr>
            <p:ph idx="3" type="subTitle"/>
          </p:nvPr>
        </p:nvSpPr>
        <p:spPr>
          <a:xfrm>
            <a:off x="5207350" y="2118475"/>
            <a:ext cx="2887500" cy="57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100"/>
              <a:buNone/>
              <a:defRPr sz="1200">
                <a:solidFill>
                  <a:schemeClr val="lt1"/>
                </a:solidFill>
              </a:defRPr>
            </a:lvl1pPr>
            <a:lvl2pPr lvl="1" algn="l">
              <a:lnSpc>
                <a:spcPct val="100000"/>
              </a:lnSpc>
              <a:spcBef>
                <a:spcPts val="0"/>
              </a:spcBef>
              <a:spcAft>
                <a:spcPts val="0"/>
              </a:spcAft>
              <a:buClr>
                <a:schemeClr val="lt1"/>
              </a:buClr>
              <a:buSzPts val="1100"/>
              <a:buNone/>
              <a:defRPr>
                <a:solidFill>
                  <a:schemeClr val="lt1"/>
                </a:solidFill>
              </a:defRPr>
            </a:lvl2pPr>
            <a:lvl3pPr lvl="2" algn="l">
              <a:lnSpc>
                <a:spcPct val="100000"/>
              </a:lnSpc>
              <a:spcBef>
                <a:spcPts val="0"/>
              </a:spcBef>
              <a:spcAft>
                <a:spcPts val="0"/>
              </a:spcAft>
              <a:buClr>
                <a:schemeClr val="lt1"/>
              </a:buClr>
              <a:buSzPts val="1100"/>
              <a:buNone/>
              <a:defRPr>
                <a:solidFill>
                  <a:schemeClr val="lt1"/>
                </a:solidFill>
              </a:defRPr>
            </a:lvl3pPr>
            <a:lvl4pPr lvl="3" algn="l">
              <a:lnSpc>
                <a:spcPct val="100000"/>
              </a:lnSpc>
              <a:spcBef>
                <a:spcPts val="0"/>
              </a:spcBef>
              <a:spcAft>
                <a:spcPts val="0"/>
              </a:spcAft>
              <a:buClr>
                <a:schemeClr val="lt1"/>
              </a:buClr>
              <a:buSzPts val="1100"/>
              <a:buNone/>
              <a:defRPr>
                <a:solidFill>
                  <a:schemeClr val="lt1"/>
                </a:solidFill>
              </a:defRPr>
            </a:lvl4pPr>
            <a:lvl5pPr lvl="4" algn="l">
              <a:lnSpc>
                <a:spcPct val="100000"/>
              </a:lnSpc>
              <a:spcBef>
                <a:spcPts val="0"/>
              </a:spcBef>
              <a:spcAft>
                <a:spcPts val="0"/>
              </a:spcAft>
              <a:buClr>
                <a:schemeClr val="lt1"/>
              </a:buClr>
              <a:buSzPts val="1100"/>
              <a:buNone/>
              <a:defRPr>
                <a:solidFill>
                  <a:schemeClr val="lt1"/>
                </a:solidFill>
              </a:defRPr>
            </a:lvl5pPr>
            <a:lvl6pPr lvl="5" algn="l">
              <a:lnSpc>
                <a:spcPct val="100000"/>
              </a:lnSpc>
              <a:spcBef>
                <a:spcPts val="0"/>
              </a:spcBef>
              <a:spcAft>
                <a:spcPts val="0"/>
              </a:spcAft>
              <a:buClr>
                <a:schemeClr val="lt1"/>
              </a:buClr>
              <a:buSzPts val="1100"/>
              <a:buNone/>
              <a:defRPr>
                <a:solidFill>
                  <a:schemeClr val="lt1"/>
                </a:solidFill>
              </a:defRPr>
            </a:lvl6pPr>
            <a:lvl7pPr lvl="6" algn="l">
              <a:lnSpc>
                <a:spcPct val="100000"/>
              </a:lnSpc>
              <a:spcBef>
                <a:spcPts val="0"/>
              </a:spcBef>
              <a:spcAft>
                <a:spcPts val="0"/>
              </a:spcAft>
              <a:buClr>
                <a:schemeClr val="lt1"/>
              </a:buClr>
              <a:buSzPts val="1100"/>
              <a:buNone/>
              <a:defRPr>
                <a:solidFill>
                  <a:schemeClr val="lt1"/>
                </a:solidFill>
              </a:defRPr>
            </a:lvl7pPr>
            <a:lvl8pPr lvl="7" algn="l">
              <a:lnSpc>
                <a:spcPct val="100000"/>
              </a:lnSpc>
              <a:spcBef>
                <a:spcPts val="0"/>
              </a:spcBef>
              <a:spcAft>
                <a:spcPts val="0"/>
              </a:spcAft>
              <a:buClr>
                <a:schemeClr val="lt1"/>
              </a:buClr>
              <a:buSzPts val="1100"/>
              <a:buNone/>
              <a:defRPr>
                <a:solidFill>
                  <a:schemeClr val="lt1"/>
                </a:solidFill>
              </a:defRPr>
            </a:lvl8pPr>
            <a:lvl9pPr lvl="8" algn="l">
              <a:lnSpc>
                <a:spcPct val="100000"/>
              </a:lnSpc>
              <a:spcBef>
                <a:spcPts val="0"/>
              </a:spcBef>
              <a:spcAft>
                <a:spcPts val="0"/>
              </a:spcAft>
              <a:buClr>
                <a:schemeClr val="lt1"/>
              </a:buClr>
              <a:buSzPts val="1100"/>
              <a:buNone/>
              <a:defRPr>
                <a:solidFill>
                  <a:schemeClr val="lt1"/>
                </a:solidFill>
              </a:defRPr>
            </a:lvl9pPr>
          </a:lstStyle>
          <a:p/>
        </p:txBody>
      </p:sp>
      <p:sp>
        <p:nvSpPr>
          <p:cNvPr id="47" name="Google Shape;47;p44"/>
          <p:cNvSpPr txBox="1"/>
          <p:nvPr>
            <p:ph idx="4" type="subTitle"/>
          </p:nvPr>
        </p:nvSpPr>
        <p:spPr>
          <a:xfrm>
            <a:off x="5207350" y="3977375"/>
            <a:ext cx="2887500" cy="57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100"/>
              <a:buNone/>
              <a:defRPr sz="1200">
                <a:solidFill>
                  <a:schemeClr val="lt1"/>
                </a:solidFill>
              </a:defRPr>
            </a:lvl1pPr>
            <a:lvl2pPr lvl="1" algn="l">
              <a:lnSpc>
                <a:spcPct val="100000"/>
              </a:lnSpc>
              <a:spcBef>
                <a:spcPts val="0"/>
              </a:spcBef>
              <a:spcAft>
                <a:spcPts val="0"/>
              </a:spcAft>
              <a:buClr>
                <a:schemeClr val="lt1"/>
              </a:buClr>
              <a:buSzPts val="1100"/>
              <a:buNone/>
              <a:defRPr>
                <a:solidFill>
                  <a:schemeClr val="lt1"/>
                </a:solidFill>
              </a:defRPr>
            </a:lvl2pPr>
            <a:lvl3pPr lvl="2" algn="l">
              <a:lnSpc>
                <a:spcPct val="100000"/>
              </a:lnSpc>
              <a:spcBef>
                <a:spcPts val="0"/>
              </a:spcBef>
              <a:spcAft>
                <a:spcPts val="0"/>
              </a:spcAft>
              <a:buClr>
                <a:schemeClr val="lt1"/>
              </a:buClr>
              <a:buSzPts val="1100"/>
              <a:buNone/>
              <a:defRPr>
                <a:solidFill>
                  <a:schemeClr val="lt1"/>
                </a:solidFill>
              </a:defRPr>
            </a:lvl3pPr>
            <a:lvl4pPr lvl="3" algn="l">
              <a:lnSpc>
                <a:spcPct val="100000"/>
              </a:lnSpc>
              <a:spcBef>
                <a:spcPts val="0"/>
              </a:spcBef>
              <a:spcAft>
                <a:spcPts val="0"/>
              </a:spcAft>
              <a:buClr>
                <a:schemeClr val="lt1"/>
              </a:buClr>
              <a:buSzPts val="1100"/>
              <a:buNone/>
              <a:defRPr>
                <a:solidFill>
                  <a:schemeClr val="lt1"/>
                </a:solidFill>
              </a:defRPr>
            </a:lvl4pPr>
            <a:lvl5pPr lvl="4" algn="l">
              <a:lnSpc>
                <a:spcPct val="100000"/>
              </a:lnSpc>
              <a:spcBef>
                <a:spcPts val="0"/>
              </a:spcBef>
              <a:spcAft>
                <a:spcPts val="0"/>
              </a:spcAft>
              <a:buClr>
                <a:schemeClr val="lt1"/>
              </a:buClr>
              <a:buSzPts val="1100"/>
              <a:buNone/>
              <a:defRPr>
                <a:solidFill>
                  <a:schemeClr val="lt1"/>
                </a:solidFill>
              </a:defRPr>
            </a:lvl5pPr>
            <a:lvl6pPr lvl="5" algn="l">
              <a:lnSpc>
                <a:spcPct val="100000"/>
              </a:lnSpc>
              <a:spcBef>
                <a:spcPts val="0"/>
              </a:spcBef>
              <a:spcAft>
                <a:spcPts val="0"/>
              </a:spcAft>
              <a:buClr>
                <a:schemeClr val="lt1"/>
              </a:buClr>
              <a:buSzPts val="1100"/>
              <a:buNone/>
              <a:defRPr>
                <a:solidFill>
                  <a:schemeClr val="lt1"/>
                </a:solidFill>
              </a:defRPr>
            </a:lvl6pPr>
            <a:lvl7pPr lvl="6" algn="l">
              <a:lnSpc>
                <a:spcPct val="100000"/>
              </a:lnSpc>
              <a:spcBef>
                <a:spcPts val="0"/>
              </a:spcBef>
              <a:spcAft>
                <a:spcPts val="0"/>
              </a:spcAft>
              <a:buClr>
                <a:schemeClr val="lt1"/>
              </a:buClr>
              <a:buSzPts val="1100"/>
              <a:buNone/>
              <a:defRPr>
                <a:solidFill>
                  <a:schemeClr val="lt1"/>
                </a:solidFill>
              </a:defRPr>
            </a:lvl7pPr>
            <a:lvl8pPr lvl="7" algn="l">
              <a:lnSpc>
                <a:spcPct val="100000"/>
              </a:lnSpc>
              <a:spcBef>
                <a:spcPts val="0"/>
              </a:spcBef>
              <a:spcAft>
                <a:spcPts val="0"/>
              </a:spcAft>
              <a:buClr>
                <a:schemeClr val="lt1"/>
              </a:buClr>
              <a:buSzPts val="1100"/>
              <a:buNone/>
              <a:defRPr>
                <a:solidFill>
                  <a:schemeClr val="lt1"/>
                </a:solidFill>
              </a:defRPr>
            </a:lvl8pPr>
            <a:lvl9pPr lvl="8" algn="l">
              <a:lnSpc>
                <a:spcPct val="100000"/>
              </a:lnSpc>
              <a:spcBef>
                <a:spcPts val="0"/>
              </a:spcBef>
              <a:spcAft>
                <a:spcPts val="0"/>
              </a:spcAft>
              <a:buClr>
                <a:schemeClr val="lt1"/>
              </a:buClr>
              <a:buSzPts val="1100"/>
              <a:buNone/>
              <a:defRPr>
                <a:solidFill>
                  <a:schemeClr val="lt1"/>
                </a:solidFill>
              </a:defRPr>
            </a:lvl9pPr>
          </a:lstStyle>
          <a:p/>
        </p:txBody>
      </p:sp>
      <p:sp>
        <p:nvSpPr>
          <p:cNvPr id="48" name="Google Shape;48;p44"/>
          <p:cNvSpPr/>
          <p:nvPr/>
        </p:nvSpPr>
        <p:spPr>
          <a:xfrm>
            <a:off x="0" y="3687000"/>
            <a:ext cx="1637400" cy="14565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44"/>
          <p:cNvSpPr txBox="1"/>
          <p:nvPr>
            <p:ph type="ctrTitle"/>
          </p:nvPr>
        </p:nvSpPr>
        <p:spPr>
          <a:xfrm>
            <a:off x="948600" y="360643"/>
            <a:ext cx="7264500" cy="504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400"/>
              <a:buNone/>
              <a:defRPr>
                <a:solidFill>
                  <a:schemeClr val="accent5"/>
                </a:solidFill>
              </a:defRPr>
            </a:lvl1pPr>
            <a:lvl2pPr lvl="1"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2pPr>
            <a:lvl3pPr lvl="2"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3pPr>
            <a:lvl4pPr lvl="3"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4pPr>
            <a:lvl5pPr lvl="4"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5pPr>
            <a:lvl6pPr lvl="5"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6pPr>
            <a:lvl7pPr lvl="6"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7pPr>
            <a:lvl8pPr lvl="7"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8pPr>
            <a:lvl9pPr lvl="8"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9pPr>
          </a:lstStyle>
          <a:p/>
        </p:txBody>
      </p:sp>
      <p:sp>
        <p:nvSpPr>
          <p:cNvPr id="50" name="Google Shape;50;p44"/>
          <p:cNvSpPr txBox="1"/>
          <p:nvPr>
            <p:ph idx="5" type="subTitle"/>
          </p:nvPr>
        </p:nvSpPr>
        <p:spPr>
          <a:xfrm>
            <a:off x="1455675" y="3796625"/>
            <a:ext cx="2661600" cy="300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None/>
              <a:defRPr sz="1800">
                <a:solidFill>
                  <a:schemeClr val="accent5"/>
                </a:solidFill>
                <a:latin typeface="Staatliches"/>
                <a:ea typeface="Staatliches"/>
                <a:cs typeface="Staatliches"/>
                <a:sym typeface="Staatliches"/>
              </a:defRPr>
            </a:lvl1pPr>
            <a:lvl2pPr lvl="1"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2pPr>
            <a:lvl3pPr lvl="2"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3pPr>
            <a:lvl4pPr lvl="3"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4pPr>
            <a:lvl5pPr lvl="4"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5pPr>
            <a:lvl6pPr lvl="5"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6pPr>
            <a:lvl7pPr lvl="6"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7pPr>
            <a:lvl8pPr lvl="7"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8pPr>
            <a:lvl9pPr lvl="8" algn="l">
              <a:lnSpc>
                <a:spcPct val="100000"/>
              </a:lnSpc>
              <a:spcBef>
                <a:spcPts val="1600"/>
              </a:spcBef>
              <a:spcAft>
                <a:spcPts val="1600"/>
              </a:spcAft>
              <a:buSzPts val="1100"/>
              <a:buNone/>
              <a:defRPr sz="1800">
                <a:solidFill>
                  <a:schemeClr val="accent5"/>
                </a:solidFill>
                <a:latin typeface="Staatliches"/>
                <a:ea typeface="Staatliches"/>
                <a:cs typeface="Staatliches"/>
                <a:sym typeface="Staatliches"/>
              </a:defRPr>
            </a:lvl9pPr>
          </a:lstStyle>
          <a:p/>
        </p:txBody>
      </p:sp>
      <p:sp>
        <p:nvSpPr>
          <p:cNvPr id="51" name="Google Shape;51;p44"/>
          <p:cNvSpPr txBox="1"/>
          <p:nvPr>
            <p:ph idx="6" type="subTitle"/>
          </p:nvPr>
        </p:nvSpPr>
        <p:spPr>
          <a:xfrm>
            <a:off x="1455675" y="1957850"/>
            <a:ext cx="2385000" cy="264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None/>
              <a:defRPr sz="1800">
                <a:solidFill>
                  <a:schemeClr val="accent5"/>
                </a:solidFill>
                <a:latin typeface="Staatliches"/>
                <a:ea typeface="Staatliches"/>
                <a:cs typeface="Staatliches"/>
                <a:sym typeface="Staatliches"/>
              </a:defRPr>
            </a:lvl1pPr>
            <a:lvl2pPr lvl="1"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2pPr>
            <a:lvl3pPr lvl="2"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3pPr>
            <a:lvl4pPr lvl="3"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4pPr>
            <a:lvl5pPr lvl="4"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5pPr>
            <a:lvl6pPr lvl="5"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6pPr>
            <a:lvl7pPr lvl="6"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7pPr>
            <a:lvl8pPr lvl="7"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8pPr>
            <a:lvl9pPr lvl="8" algn="l">
              <a:lnSpc>
                <a:spcPct val="100000"/>
              </a:lnSpc>
              <a:spcBef>
                <a:spcPts val="1600"/>
              </a:spcBef>
              <a:spcAft>
                <a:spcPts val="1600"/>
              </a:spcAft>
              <a:buSzPts val="1100"/>
              <a:buNone/>
              <a:defRPr sz="1800">
                <a:solidFill>
                  <a:schemeClr val="accent5"/>
                </a:solidFill>
                <a:latin typeface="Staatliches"/>
                <a:ea typeface="Staatliches"/>
                <a:cs typeface="Staatliches"/>
                <a:sym typeface="Staatliches"/>
              </a:defRPr>
            </a:lvl9pPr>
          </a:lstStyle>
          <a:p/>
        </p:txBody>
      </p:sp>
      <p:sp>
        <p:nvSpPr>
          <p:cNvPr id="52" name="Google Shape;52;p44"/>
          <p:cNvSpPr txBox="1"/>
          <p:nvPr>
            <p:ph idx="7" type="subTitle"/>
          </p:nvPr>
        </p:nvSpPr>
        <p:spPr>
          <a:xfrm>
            <a:off x="1455675" y="2118475"/>
            <a:ext cx="2887500" cy="57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100"/>
              <a:buNone/>
              <a:defRPr sz="1200">
                <a:solidFill>
                  <a:schemeClr val="lt1"/>
                </a:solidFill>
              </a:defRPr>
            </a:lvl1pPr>
            <a:lvl2pPr lvl="1" algn="l">
              <a:lnSpc>
                <a:spcPct val="100000"/>
              </a:lnSpc>
              <a:spcBef>
                <a:spcPts val="0"/>
              </a:spcBef>
              <a:spcAft>
                <a:spcPts val="0"/>
              </a:spcAft>
              <a:buClr>
                <a:schemeClr val="lt1"/>
              </a:buClr>
              <a:buSzPts val="1100"/>
              <a:buNone/>
              <a:defRPr>
                <a:solidFill>
                  <a:schemeClr val="lt1"/>
                </a:solidFill>
              </a:defRPr>
            </a:lvl2pPr>
            <a:lvl3pPr lvl="2" algn="l">
              <a:lnSpc>
                <a:spcPct val="100000"/>
              </a:lnSpc>
              <a:spcBef>
                <a:spcPts val="0"/>
              </a:spcBef>
              <a:spcAft>
                <a:spcPts val="0"/>
              </a:spcAft>
              <a:buClr>
                <a:schemeClr val="lt1"/>
              </a:buClr>
              <a:buSzPts val="1100"/>
              <a:buNone/>
              <a:defRPr>
                <a:solidFill>
                  <a:schemeClr val="lt1"/>
                </a:solidFill>
              </a:defRPr>
            </a:lvl3pPr>
            <a:lvl4pPr lvl="3" algn="l">
              <a:lnSpc>
                <a:spcPct val="100000"/>
              </a:lnSpc>
              <a:spcBef>
                <a:spcPts val="0"/>
              </a:spcBef>
              <a:spcAft>
                <a:spcPts val="0"/>
              </a:spcAft>
              <a:buClr>
                <a:schemeClr val="lt1"/>
              </a:buClr>
              <a:buSzPts val="1100"/>
              <a:buNone/>
              <a:defRPr>
                <a:solidFill>
                  <a:schemeClr val="lt1"/>
                </a:solidFill>
              </a:defRPr>
            </a:lvl4pPr>
            <a:lvl5pPr lvl="4" algn="l">
              <a:lnSpc>
                <a:spcPct val="100000"/>
              </a:lnSpc>
              <a:spcBef>
                <a:spcPts val="0"/>
              </a:spcBef>
              <a:spcAft>
                <a:spcPts val="0"/>
              </a:spcAft>
              <a:buClr>
                <a:schemeClr val="lt1"/>
              </a:buClr>
              <a:buSzPts val="1100"/>
              <a:buNone/>
              <a:defRPr>
                <a:solidFill>
                  <a:schemeClr val="lt1"/>
                </a:solidFill>
              </a:defRPr>
            </a:lvl5pPr>
            <a:lvl6pPr lvl="5" algn="l">
              <a:lnSpc>
                <a:spcPct val="100000"/>
              </a:lnSpc>
              <a:spcBef>
                <a:spcPts val="0"/>
              </a:spcBef>
              <a:spcAft>
                <a:spcPts val="0"/>
              </a:spcAft>
              <a:buClr>
                <a:schemeClr val="lt1"/>
              </a:buClr>
              <a:buSzPts val="1100"/>
              <a:buNone/>
              <a:defRPr>
                <a:solidFill>
                  <a:schemeClr val="lt1"/>
                </a:solidFill>
              </a:defRPr>
            </a:lvl6pPr>
            <a:lvl7pPr lvl="6" algn="l">
              <a:lnSpc>
                <a:spcPct val="100000"/>
              </a:lnSpc>
              <a:spcBef>
                <a:spcPts val="0"/>
              </a:spcBef>
              <a:spcAft>
                <a:spcPts val="0"/>
              </a:spcAft>
              <a:buClr>
                <a:schemeClr val="lt1"/>
              </a:buClr>
              <a:buSzPts val="1100"/>
              <a:buNone/>
              <a:defRPr>
                <a:solidFill>
                  <a:schemeClr val="lt1"/>
                </a:solidFill>
              </a:defRPr>
            </a:lvl7pPr>
            <a:lvl8pPr lvl="7" algn="l">
              <a:lnSpc>
                <a:spcPct val="100000"/>
              </a:lnSpc>
              <a:spcBef>
                <a:spcPts val="0"/>
              </a:spcBef>
              <a:spcAft>
                <a:spcPts val="0"/>
              </a:spcAft>
              <a:buClr>
                <a:schemeClr val="lt1"/>
              </a:buClr>
              <a:buSzPts val="1100"/>
              <a:buNone/>
              <a:defRPr>
                <a:solidFill>
                  <a:schemeClr val="lt1"/>
                </a:solidFill>
              </a:defRPr>
            </a:lvl8pPr>
            <a:lvl9pPr lvl="8" algn="l">
              <a:lnSpc>
                <a:spcPct val="100000"/>
              </a:lnSpc>
              <a:spcBef>
                <a:spcPts val="0"/>
              </a:spcBef>
              <a:spcAft>
                <a:spcPts val="0"/>
              </a:spcAft>
              <a:buClr>
                <a:schemeClr val="lt1"/>
              </a:buClr>
              <a:buSzPts val="1100"/>
              <a:buNone/>
              <a:defRPr>
                <a:solidFill>
                  <a:schemeClr val="lt1"/>
                </a:solidFill>
              </a:defRPr>
            </a:lvl9pPr>
          </a:lstStyle>
          <a:p/>
        </p:txBody>
      </p:sp>
      <p:sp>
        <p:nvSpPr>
          <p:cNvPr id="53" name="Google Shape;53;p44"/>
          <p:cNvSpPr txBox="1"/>
          <p:nvPr>
            <p:ph idx="8" type="subTitle"/>
          </p:nvPr>
        </p:nvSpPr>
        <p:spPr>
          <a:xfrm>
            <a:off x="1455675" y="3977375"/>
            <a:ext cx="2887500" cy="57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100"/>
              <a:buNone/>
              <a:defRPr sz="1200">
                <a:solidFill>
                  <a:schemeClr val="lt1"/>
                </a:solidFill>
              </a:defRPr>
            </a:lvl1pPr>
            <a:lvl2pPr lvl="1" algn="l">
              <a:lnSpc>
                <a:spcPct val="100000"/>
              </a:lnSpc>
              <a:spcBef>
                <a:spcPts val="0"/>
              </a:spcBef>
              <a:spcAft>
                <a:spcPts val="0"/>
              </a:spcAft>
              <a:buClr>
                <a:schemeClr val="lt1"/>
              </a:buClr>
              <a:buSzPts val="1100"/>
              <a:buNone/>
              <a:defRPr>
                <a:solidFill>
                  <a:schemeClr val="lt1"/>
                </a:solidFill>
              </a:defRPr>
            </a:lvl2pPr>
            <a:lvl3pPr lvl="2" algn="l">
              <a:lnSpc>
                <a:spcPct val="100000"/>
              </a:lnSpc>
              <a:spcBef>
                <a:spcPts val="0"/>
              </a:spcBef>
              <a:spcAft>
                <a:spcPts val="0"/>
              </a:spcAft>
              <a:buClr>
                <a:schemeClr val="lt1"/>
              </a:buClr>
              <a:buSzPts val="1100"/>
              <a:buNone/>
              <a:defRPr>
                <a:solidFill>
                  <a:schemeClr val="lt1"/>
                </a:solidFill>
              </a:defRPr>
            </a:lvl3pPr>
            <a:lvl4pPr lvl="3" algn="l">
              <a:lnSpc>
                <a:spcPct val="100000"/>
              </a:lnSpc>
              <a:spcBef>
                <a:spcPts val="0"/>
              </a:spcBef>
              <a:spcAft>
                <a:spcPts val="0"/>
              </a:spcAft>
              <a:buClr>
                <a:schemeClr val="lt1"/>
              </a:buClr>
              <a:buSzPts val="1100"/>
              <a:buNone/>
              <a:defRPr>
                <a:solidFill>
                  <a:schemeClr val="lt1"/>
                </a:solidFill>
              </a:defRPr>
            </a:lvl4pPr>
            <a:lvl5pPr lvl="4" algn="l">
              <a:lnSpc>
                <a:spcPct val="100000"/>
              </a:lnSpc>
              <a:spcBef>
                <a:spcPts val="0"/>
              </a:spcBef>
              <a:spcAft>
                <a:spcPts val="0"/>
              </a:spcAft>
              <a:buClr>
                <a:schemeClr val="lt1"/>
              </a:buClr>
              <a:buSzPts val="1100"/>
              <a:buNone/>
              <a:defRPr>
                <a:solidFill>
                  <a:schemeClr val="lt1"/>
                </a:solidFill>
              </a:defRPr>
            </a:lvl5pPr>
            <a:lvl6pPr lvl="5" algn="l">
              <a:lnSpc>
                <a:spcPct val="100000"/>
              </a:lnSpc>
              <a:spcBef>
                <a:spcPts val="0"/>
              </a:spcBef>
              <a:spcAft>
                <a:spcPts val="0"/>
              </a:spcAft>
              <a:buClr>
                <a:schemeClr val="lt1"/>
              </a:buClr>
              <a:buSzPts val="1100"/>
              <a:buNone/>
              <a:defRPr>
                <a:solidFill>
                  <a:schemeClr val="lt1"/>
                </a:solidFill>
              </a:defRPr>
            </a:lvl6pPr>
            <a:lvl7pPr lvl="6" algn="l">
              <a:lnSpc>
                <a:spcPct val="100000"/>
              </a:lnSpc>
              <a:spcBef>
                <a:spcPts val="0"/>
              </a:spcBef>
              <a:spcAft>
                <a:spcPts val="0"/>
              </a:spcAft>
              <a:buClr>
                <a:schemeClr val="lt1"/>
              </a:buClr>
              <a:buSzPts val="1100"/>
              <a:buNone/>
              <a:defRPr>
                <a:solidFill>
                  <a:schemeClr val="lt1"/>
                </a:solidFill>
              </a:defRPr>
            </a:lvl7pPr>
            <a:lvl8pPr lvl="7" algn="l">
              <a:lnSpc>
                <a:spcPct val="100000"/>
              </a:lnSpc>
              <a:spcBef>
                <a:spcPts val="0"/>
              </a:spcBef>
              <a:spcAft>
                <a:spcPts val="0"/>
              </a:spcAft>
              <a:buClr>
                <a:schemeClr val="lt1"/>
              </a:buClr>
              <a:buSzPts val="1100"/>
              <a:buNone/>
              <a:defRPr>
                <a:solidFill>
                  <a:schemeClr val="lt1"/>
                </a:solidFill>
              </a:defRPr>
            </a:lvl8pPr>
            <a:lvl9pPr lvl="8" algn="l">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26">
    <p:bg>
      <p:bgPr>
        <a:solidFill>
          <a:srgbClr val="EFEFEF"/>
        </a:solidFill>
      </p:bgPr>
    </p:bg>
    <p:spTree>
      <p:nvGrpSpPr>
        <p:cNvPr id="54" name="Shape 54"/>
        <p:cNvGrpSpPr/>
        <p:nvPr/>
      </p:nvGrpSpPr>
      <p:grpSpPr>
        <a:xfrm>
          <a:off x="0" y="0"/>
          <a:ext cx="0" cy="0"/>
          <a:chOff x="0" y="0"/>
          <a:chExt cx="0" cy="0"/>
        </a:xfrm>
      </p:grpSpPr>
      <p:sp>
        <p:nvSpPr>
          <p:cNvPr id="55" name="Google Shape;55;p45"/>
          <p:cNvSpPr/>
          <p:nvPr/>
        </p:nvSpPr>
        <p:spPr>
          <a:xfrm>
            <a:off x="7365425" y="556000"/>
            <a:ext cx="1778700" cy="1767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56" name="Google Shape;56;p45"/>
          <p:cNvSpPr txBox="1"/>
          <p:nvPr>
            <p:ph type="title"/>
          </p:nvPr>
        </p:nvSpPr>
        <p:spPr>
          <a:xfrm flipH="1">
            <a:off x="4321203" y="1666525"/>
            <a:ext cx="3966600" cy="896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4800"/>
              <a:buNone/>
              <a:defRPr sz="4800">
                <a:solidFill>
                  <a:schemeClr val="accent5"/>
                </a:solidFill>
              </a:defRPr>
            </a:lvl1pPr>
            <a:lvl2pPr lvl="1" algn="r">
              <a:lnSpc>
                <a:spcPct val="100000"/>
              </a:lnSpc>
              <a:spcBef>
                <a:spcPts val="0"/>
              </a:spcBef>
              <a:spcAft>
                <a:spcPts val="0"/>
              </a:spcAft>
              <a:buClr>
                <a:srgbClr val="434343"/>
              </a:buClr>
              <a:buSzPts val="2800"/>
              <a:buNone/>
              <a:defRPr>
                <a:solidFill>
                  <a:srgbClr val="434343"/>
                </a:solidFill>
              </a:defRPr>
            </a:lvl2pPr>
            <a:lvl3pPr lvl="2" algn="r">
              <a:lnSpc>
                <a:spcPct val="100000"/>
              </a:lnSpc>
              <a:spcBef>
                <a:spcPts val="0"/>
              </a:spcBef>
              <a:spcAft>
                <a:spcPts val="0"/>
              </a:spcAft>
              <a:buClr>
                <a:srgbClr val="434343"/>
              </a:buClr>
              <a:buSzPts val="2800"/>
              <a:buNone/>
              <a:defRPr>
                <a:solidFill>
                  <a:srgbClr val="434343"/>
                </a:solidFill>
              </a:defRPr>
            </a:lvl3pPr>
            <a:lvl4pPr lvl="3" algn="r">
              <a:lnSpc>
                <a:spcPct val="100000"/>
              </a:lnSpc>
              <a:spcBef>
                <a:spcPts val="0"/>
              </a:spcBef>
              <a:spcAft>
                <a:spcPts val="0"/>
              </a:spcAft>
              <a:buClr>
                <a:srgbClr val="434343"/>
              </a:buClr>
              <a:buSzPts val="2800"/>
              <a:buNone/>
              <a:defRPr>
                <a:solidFill>
                  <a:srgbClr val="434343"/>
                </a:solidFill>
              </a:defRPr>
            </a:lvl4pPr>
            <a:lvl5pPr lvl="4" algn="r">
              <a:lnSpc>
                <a:spcPct val="100000"/>
              </a:lnSpc>
              <a:spcBef>
                <a:spcPts val="0"/>
              </a:spcBef>
              <a:spcAft>
                <a:spcPts val="0"/>
              </a:spcAft>
              <a:buClr>
                <a:srgbClr val="434343"/>
              </a:buClr>
              <a:buSzPts val="2800"/>
              <a:buNone/>
              <a:defRPr>
                <a:solidFill>
                  <a:srgbClr val="434343"/>
                </a:solidFill>
              </a:defRPr>
            </a:lvl5pPr>
            <a:lvl6pPr lvl="5" algn="r">
              <a:lnSpc>
                <a:spcPct val="100000"/>
              </a:lnSpc>
              <a:spcBef>
                <a:spcPts val="0"/>
              </a:spcBef>
              <a:spcAft>
                <a:spcPts val="0"/>
              </a:spcAft>
              <a:buClr>
                <a:srgbClr val="434343"/>
              </a:buClr>
              <a:buSzPts val="2800"/>
              <a:buNone/>
              <a:defRPr>
                <a:solidFill>
                  <a:srgbClr val="434343"/>
                </a:solidFill>
              </a:defRPr>
            </a:lvl6pPr>
            <a:lvl7pPr lvl="6" algn="r">
              <a:lnSpc>
                <a:spcPct val="100000"/>
              </a:lnSpc>
              <a:spcBef>
                <a:spcPts val="0"/>
              </a:spcBef>
              <a:spcAft>
                <a:spcPts val="0"/>
              </a:spcAft>
              <a:buClr>
                <a:srgbClr val="434343"/>
              </a:buClr>
              <a:buSzPts val="2800"/>
              <a:buNone/>
              <a:defRPr>
                <a:solidFill>
                  <a:srgbClr val="434343"/>
                </a:solidFill>
              </a:defRPr>
            </a:lvl7pPr>
            <a:lvl8pPr lvl="7" algn="r">
              <a:lnSpc>
                <a:spcPct val="100000"/>
              </a:lnSpc>
              <a:spcBef>
                <a:spcPts val="0"/>
              </a:spcBef>
              <a:spcAft>
                <a:spcPts val="0"/>
              </a:spcAft>
              <a:buClr>
                <a:srgbClr val="434343"/>
              </a:buClr>
              <a:buSzPts val="2800"/>
              <a:buNone/>
              <a:defRPr>
                <a:solidFill>
                  <a:srgbClr val="434343"/>
                </a:solidFill>
              </a:defRPr>
            </a:lvl8pPr>
            <a:lvl9pPr lvl="8" algn="r">
              <a:lnSpc>
                <a:spcPct val="100000"/>
              </a:lnSpc>
              <a:spcBef>
                <a:spcPts val="0"/>
              </a:spcBef>
              <a:spcAft>
                <a:spcPts val="0"/>
              </a:spcAft>
              <a:buClr>
                <a:srgbClr val="434343"/>
              </a:buClr>
              <a:buSzPts val="2800"/>
              <a:buNone/>
              <a:defRPr>
                <a:solidFill>
                  <a:srgbClr val="434343"/>
                </a:solidFill>
              </a:defRPr>
            </a:lvl9pPr>
          </a:lstStyle>
          <a:p/>
        </p:txBody>
      </p:sp>
      <p:sp>
        <p:nvSpPr>
          <p:cNvPr id="57" name="Google Shape;57;p45"/>
          <p:cNvSpPr txBox="1"/>
          <p:nvPr>
            <p:ph idx="1" type="subTitle"/>
          </p:nvPr>
        </p:nvSpPr>
        <p:spPr>
          <a:xfrm>
            <a:off x="5219097" y="2760775"/>
            <a:ext cx="3068700" cy="1170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100"/>
              <a:buNone/>
              <a:defRPr sz="1200">
                <a:solidFill>
                  <a:schemeClr val="lt1"/>
                </a:solidFill>
              </a:defRPr>
            </a:lvl1pPr>
            <a:lvl2pPr lvl="1" algn="r">
              <a:lnSpc>
                <a:spcPct val="100000"/>
              </a:lnSpc>
              <a:spcBef>
                <a:spcPts val="0"/>
              </a:spcBef>
              <a:spcAft>
                <a:spcPts val="0"/>
              </a:spcAft>
              <a:buClr>
                <a:schemeClr val="lt1"/>
              </a:buClr>
              <a:buSzPts val="1100"/>
              <a:buNone/>
              <a:defRPr>
                <a:solidFill>
                  <a:schemeClr val="lt1"/>
                </a:solidFill>
              </a:defRPr>
            </a:lvl2pPr>
            <a:lvl3pPr lvl="2" algn="r">
              <a:lnSpc>
                <a:spcPct val="100000"/>
              </a:lnSpc>
              <a:spcBef>
                <a:spcPts val="0"/>
              </a:spcBef>
              <a:spcAft>
                <a:spcPts val="0"/>
              </a:spcAft>
              <a:buClr>
                <a:schemeClr val="lt1"/>
              </a:buClr>
              <a:buSzPts val="1100"/>
              <a:buNone/>
              <a:defRPr>
                <a:solidFill>
                  <a:schemeClr val="lt1"/>
                </a:solidFill>
              </a:defRPr>
            </a:lvl3pPr>
            <a:lvl4pPr lvl="3" algn="r">
              <a:lnSpc>
                <a:spcPct val="100000"/>
              </a:lnSpc>
              <a:spcBef>
                <a:spcPts val="0"/>
              </a:spcBef>
              <a:spcAft>
                <a:spcPts val="0"/>
              </a:spcAft>
              <a:buClr>
                <a:schemeClr val="lt1"/>
              </a:buClr>
              <a:buSzPts val="1100"/>
              <a:buNone/>
              <a:defRPr>
                <a:solidFill>
                  <a:schemeClr val="lt1"/>
                </a:solidFill>
              </a:defRPr>
            </a:lvl4pPr>
            <a:lvl5pPr lvl="4" algn="r">
              <a:lnSpc>
                <a:spcPct val="100000"/>
              </a:lnSpc>
              <a:spcBef>
                <a:spcPts val="0"/>
              </a:spcBef>
              <a:spcAft>
                <a:spcPts val="0"/>
              </a:spcAft>
              <a:buClr>
                <a:schemeClr val="lt1"/>
              </a:buClr>
              <a:buSzPts val="1100"/>
              <a:buNone/>
              <a:defRPr>
                <a:solidFill>
                  <a:schemeClr val="lt1"/>
                </a:solidFill>
              </a:defRPr>
            </a:lvl5pPr>
            <a:lvl6pPr lvl="5" algn="r">
              <a:lnSpc>
                <a:spcPct val="100000"/>
              </a:lnSpc>
              <a:spcBef>
                <a:spcPts val="0"/>
              </a:spcBef>
              <a:spcAft>
                <a:spcPts val="0"/>
              </a:spcAft>
              <a:buClr>
                <a:schemeClr val="lt1"/>
              </a:buClr>
              <a:buSzPts val="1100"/>
              <a:buNone/>
              <a:defRPr>
                <a:solidFill>
                  <a:schemeClr val="lt1"/>
                </a:solidFill>
              </a:defRPr>
            </a:lvl6pPr>
            <a:lvl7pPr lvl="6" algn="r">
              <a:lnSpc>
                <a:spcPct val="100000"/>
              </a:lnSpc>
              <a:spcBef>
                <a:spcPts val="0"/>
              </a:spcBef>
              <a:spcAft>
                <a:spcPts val="0"/>
              </a:spcAft>
              <a:buClr>
                <a:schemeClr val="lt1"/>
              </a:buClr>
              <a:buSzPts val="1100"/>
              <a:buNone/>
              <a:defRPr>
                <a:solidFill>
                  <a:schemeClr val="lt1"/>
                </a:solidFill>
              </a:defRPr>
            </a:lvl7pPr>
            <a:lvl8pPr lvl="7" algn="r">
              <a:lnSpc>
                <a:spcPct val="100000"/>
              </a:lnSpc>
              <a:spcBef>
                <a:spcPts val="0"/>
              </a:spcBef>
              <a:spcAft>
                <a:spcPts val="0"/>
              </a:spcAft>
              <a:buClr>
                <a:schemeClr val="lt1"/>
              </a:buClr>
              <a:buSzPts val="1100"/>
              <a:buNone/>
              <a:defRPr>
                <a:solidFill>
                  <a:schemeClr val="lt1"/>
                </a:solidFill>
              </a:defRPr>
            </a:lvl8pPr>
            <a:lvl9pPr lvl="8" algn="r">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p:cSld name="CUSTOM_26_2">
    <p:bg>
      <p:bgPr>
        <a:solidFill>
          <a:schemeClr val="lt1"/>
        </a:solidFill>
      </p:bgPr>
    </p:bg>
    <p:spTree>
      <p:nvGrpSpPr>
        <p:cNvPr id="58" name="Shape 58"/>
        <p:cNvGrpSpPr/>
        <p:nvPr/>
      </p:nvGrpSpPr>
      <p:grpSpPr>
        <a:xfrm>
          <a:off x="0" y="0"/>
          <a:ext cx="0" cy="0"/>
          <a:chOff x="0" y="0"/>
          <a:chExt cx="0" cy="0"/>
        </a:xfrm>
      </p:grpSpPr>
      <p:sp>
        <p:nvSpPr>
          <p:cNvPr id="59" name="Google Shape;59;p46"/>
          <p:cNvSpPr/>
          <p:nvPr/>
        </p:nvSpPr>
        <p:spPr>
          <a:xfrm flipH="1">
            <a:off x="-12" y="2905000"/>
            <a:ext cx="3097800" cy="2373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60" name="Google Shape;60;p46"/>
          <p:cNvSpPr txBox="1"/>
          <p:nvPr>
            <p:ph idx="1" type="subTitle"/>
          </p:nvPr>
        </p:nvSpPr>
        <p:spPr>
          <a:xfrm flipH="1">
            <a:off x="1511142" y="2906433"/>
            <a:ext cx="3051000" cy="540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100"/>
              <a:buNone/>
              <a:defRPr sz="1200">
                <a:solidFill>
                  <a:srgbClr val="FFFFFF"/>
                </a:solidFill>
                <a:latin typeface="Staatliches"/>
                <a:ea typeface="Staatliches"/>
                <a:cs typeface="Staatliches"/>
                <a:sym typeface="Staatliches"/>
              </a:defRPr>
            </a:lvl1pPr>
            <a:lvl2pPr lvl="1" algn="l">
              <a:lnSpc>
                <a:spcPct val="115000"/>
              </a:lnSpc>
              <a:spcBef>
                <a:spcPts val="1600"/>
              </a:spcBef>
              <a:spcAft>
                <a:spcPts val="0"/>
              </a:spcAft>
              <a:buSzPts val="1100"/>
              <a:buNone/>
              <a:defRPr sz="1200">
                <a:solidFill>
                  <a:schemeClr val="accent3"/>
                </a:solidFill>
                <a:latin typeface="Staatliches"/>
                <a:ea typeface="Staatliches"/>
                <a:cs typeface="Staatliches"/>
                <a:sym typeface="Staatliches"/>
              </a:defRPr>
            </a:lvl2pPr>
            <a:lvl3pPr lvl="2" algn="l">
              <a:lnSpc>
                <a:spcPct val="115000"/>
              </a:lnSpc>
              <a:spcBef>
                <a:spcPts val="1600"/>
              </a:spcBef>
              <a:spcAft>
                <a:spcPts val="0"/>
              </a:spcAft>
              <a:buSzPts val="1100"/>
              <a:buNone/>
              <a:defRPr sz="1200">
                <a:solidFill>
                  <a:schemeClr val="accent3"/>
                </a:solidFill>
                <a:latin typeface="Staatliches"/>
                <a:ea typeface="Staatliches"/>
                <a:cs typeface="Staatliches"/>
                <a:sym typeface="Staatliches"/>
              </a:defRPr>
            </a:lvl3pPr>
            <a:lvl4pPr lvl="3" algn="l">
              <a:lnSpc>
                <a:spcPct val="115000"/>
              </a:lnSpc>
              <a:spcBef>
                <a:spcPts val="1600"/>
              </a:spcBef>
              <a:spcAft>
                <a:spcPts val="0"/>
              </a:spcAft>
              <a:buSzPts val="1100"/>
              <a:buNone/>
              <a:defRPr sz="1200">
                <a:solidFill>
                  <a:schemeClr val="accent3"/>
                </a:solidFill>
                <a:latin typeface="Staatliches"/>
                <a:ea typeface="Staatliches"/>
                <a:cs typeface="Staatliches"/>
                <a:sym typeface="Staatliches"/>
              </a:defRPr>
            </a:lvl4pPr>
            <a:lvl5pPr lvl="4" algn="l">
              <a:lnSpc>
                <a:spcPct val="115000"/>
              </a:lnSpc>
              <a:spcBef>
                <a:spcPts val="1600"/>
              </a:spcBef>
              <a:spcAft>
                <a:spcPts val="0"/>
              </a:spcAft>
              <a:buSzPts val="1100"/>
              <a:buNone/>
              <a:defRPr sz="1200">
                <a:solidFill>
                  <a:schemeClr val="accent3"/>
                </a:solidFill>
                <a:latin typeface="Staatliches"/>
                <a:ea typeface="Staatliches"/>
                <a:cs typeface="Staatliches"/>
                <a:sym typeface="Staatliches"/>
              </a:defRPr>
            </a:lvl5pPr>
            <a:lvl6pPr lvl="5" algn="l">
              <a:lnSpc>
                <a:spcPct val="115000"/>
              </a:lnSpc>
              <a:spcBef>
                <a:spcPts val="1600"/>
              </a:spcBef>
              <a:spcAft>
                <a:spcPts val="0"/>
              </a:spcAft>
              <a:buSzPts val="1100"/>
              <a:buNone/>
              <a:defRPr sz="1200">
                <a:solidFill>
                  <a:schemeClr val="accent3"/>
                </a:solidFill>
                <a:latin typeface="Staatliches"/>
                <a:ea typeface="Staatliches"/>
                <a:cs typeface="Staatliches"/>
                <a:sym typeface="Staatliches"/>
              </a:defRPr>
            </a:lvl6pPr>
            <a:lvl7pPr lvl="6" algn="l">
              <a:lnSpc>
                <a:spcPct val="115000"/>
              </a:lnSpc>
              <a:spcBef>
                <a:spcPts val="1600"/>
              </a:spcBef>
              <a:spcAft>
                <a:spcPts val="0"/>
              </a:spcAft>
              <a:buSzPts val="1100"/>
              <a:buNone/>
              <a:defRPr sz="1200">
                <a:solidFill>
                  <a:schemeClr val="accent3"/>
                </a:solidFill>
                <a:latin typeface="Staatliches"/>
                <a:ea typeface="Staatliches"/>
                <a:cs typeface="Staatliches"/>
                <a:sym typeface="Staatliches"/>
              </a:defRPr>
            </a:lvl7pPr>
            <a:lvl8pPr lvl="7" algn="l">
              <a:lnSpc>
                <a:spcPct val="115000"/>
              </a:lnSpc>
              <a:spcBef>
                <a:spcPts val="1600"/>
              </a:spcBef>
              <a:spcAft>
                <a:spcPts val="0"/>
              </a:spcAft>
              <a:buSzPts val="1100"/>
              <a:buNone/>
              <a:defRPr sz="1200">
                <a:solidFill>
                  <a:schemeClr val="accent3"/>
                </a:solidFill>
                <a:latin typeface="Staatliches"/>
                <a:ea typeface="Staatliches"/>
                <a:cs typeface="Staatliches"/>
                <a:sym typeface="Staatliches"/>
              </a:defRPr>
            </a:lvl8pPr>
            <a:lvl9pPr lvl="8" algn="l">
              <a:lnSpc>
                <a:spcPct val="115000"/>
              </a:lnSpc>
              <a:spcBef>
                <a:spcPts val="1600"/>
              </a:spcBef>
              <a:spcAft>
                <a:spcPts val="1600"/>
              </a:spcAft>
              <a:buSzPts val="1100"/>
              <a:buNone/>
              <a:defRPr sz="1200">
                <a:solidFill>
                  <a:schemeClr val="accent3"/>
                </a:solidFill>
                <a:latin typeface="Staatliches"/>
                <a:ea typeface="Staatliches"/>
                <a:cs typeface="Staatliches"/>
                <a:sym typeface="Staatliches"/>
              </a:defRPr>
            </a:lvl9pPr>
          </a:lstStyle>
          <a:p/>
        </p:txBody>
      </p:sp>
      <p:sp>
        <p:nvSpPr>
          <p:cNvPr id="61" name="Google Shape;61;p46"/>
          <p:cNvSpPr txBox="1"/>
          <p:nvPr>
            <p:ph idx="2" type="subTitle"/>
          </p:nvPr>
        </p:nvSpPr>
        <p:spPr>
          <a:xfrm flipH="1">
            <a:off x="1511213" y="2084750"/>
            <a:ext cx="3089400" cy="578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solidFill>
                  <a:srgbClr val="FFFFFF"/>
                </a:solidFill>
              </a:defRPr>
            </a:lvl1pPr>
            <a:lvl2pPr lvl="1" algn="l">
              <a:lnSpc>
                <a:spcPct val="100000"/>
              </a:lnSpc>
              <a:spcBef>
                <a:spcPts val="0"/>
              </a:spcBef>
              <a:spcAft>
                <a:spcPts val="0"/>
              </a:spcAft>
              <a:buClr>
                <a:srgbClr val="5B3C43"/>
              </a:buClr>
              <a:buSzPts val="1400"/>
              <a:buNone/>
              <a:defRPr sz="1400">
                <a:solidFill>
                  <a:srgbClr val="5B3C43"/>
                </a:solidFill>
              </a:defRPr>
            </a:lvl2pPr>
            <a:lvl3pPr lvl="2" algn="l">
              <a:lnSpc>
                <a:spcPct val="100000"/>
              </a:lnSpc>
              <a:spcBef>
                <a:spcPts val="0"/>
              </a:spcBef>
              <a:spcAft>
                <a:spcPts val="0"/>
              </a:spcAft>
              <a:buClr>
                <a:srgbClr val="5B3C43"/>
              </a:buClr>
              <a:buSzPts val="1400"/>
              <a:buNone/>
              <a:defRPr sz="1400">
                <a:solidFill>
                  <a:srgbClr val="5B3C43"/>
                </a:solidFill>
              </a:defRPr>
            </a:lvl3pPr>
            <a:lvl4pPr lvl="3" algn="l">
              <a:lnSpc>
                <a:spcPct val="100000"/>
              </a:lnSpc>
              <a:spcBef>
                <a:spcPts val="0"/>
              </a:spcBef>
              <a:spcAft>
                <a:spcPts val="0"/>
              </a:spcAft>
              <a:buClr>
                <a:srgbClr val="5B3C43"/>
              </a:buClr>
              <a:buSzPts val="1400"/>
              <a:buNone/>
              <a:defRPr sz="1400">
                <a:solidFill>
                  <a:srgbClr val="5B3C43"/>
                </a:solidFill>
              </a:defRPr>
            </a:lvl4pPr>
            <a:lvl5pPr lvl="4" algn="l">
              <a:lnSpc>
                <a:spcPct val="100000"/>
              </a:lnSpc>
              <a:spcBef>
                <a:spcPts val="0"/>
              </a:spcBef>
              <a:spcAft>
                <a:spcPts val="0"/>
              </a:spcAft>
              <a:buClr>
                <a:srgbClr val="5B3C43"/>
              </a:buClr>
              <a:buSzPts val="1400"/>
              <a:buNone/>
              <a:defRPr sz="1400">
                <a:solidFill>
                  <a:srgbClr val="5B3C43"/>
                </a:solidFill>
              </a:defRPr>
            </a:lvl5pPr>
            <a:lvl6pPr lvl="5" algn="l">
              <a:lnSpc>
                <a:spcPct val="100000"/>
              </a:lnSpc>
              <a:spcBef>
                <a:spcPts val="0"/>
              </a:spcBef>
              <a:spcAft>
                <a:spcPts val="0"/>
              </a:spcAft>
              <a:buClr>
                <a:srgbClr val="5B3C43"/>
              </a:buClr>
              <a:buSzPts val="1400"/>
              <a:buNone/>
              <a:defRPr sz="1400">
                <a:solidFill>
                  <a:srgbClr val="5B3C43"/>
                </a:solidFill>
              </a:defRPr>
            </a:lvl6pPr>
            <a:lvl7pPr lvl="6" algn="l">
              <a:lnSpc>
                <a:spcPct val="100000"/>
              </a:lnSpc>
              <a:spcBef>
                <a:spcPts val="0"/>
              </a:spcBef>
              <a:spcAft>
                <a:spcPts val="0"/>
              </a:spcAft>
              <a:buClr>
                <a:srgbClr val="5B3C43"/>
              </a:buClr>
              <a:buSzPts val="1400"/>
              <a:buNone/>
              <a:defRPr sz="1400">
                <a:solidFill>
                  <a:srgbClr val="5B3C43"/>
                </a:solidFill>
              </a:defRPr>
            </a:lvl7pPr>
            <a:lvl8pPr lvl="7" algn="l">
              <a:lnSpc>
                <a:spcPct val="100000"/>
              </a:lnSpc>
              <a:spcBef>
                <a:spcPts val="0"/>
              </a:spcBef>
              <a:spcAft>
                <a:spcPts val="0"/>
              </a:spcAft>
              <a:buClr>
                <a:srgbClr val="5B3C43"/>
              </a:buClr>
              <a:buSzPts val="1400"/>
              <a:buNone/>
              <a:defRPr sz="1400">
                <a:solidFill>
                  <a:srgbClr val="5B3C43"/>
                </a:solidFill>
              </a:defRPr>
            </a:lvl8pPr>
            <a:lvl9pPr lvl="8" algn="l">
              <a:lnSpc>
                <a:spcPct val="100000"/>
              </a:lnSpc>
              <a:spcBef>
                <a:spcPts val="0"/>
              </a:spcBef>
              <a:spcAft>
                <a:spcPts val="0"/>
              </a:spcAft>
              <a:buClr>
                <a:srgbClr val="5B3C43"/>
              </a:buClr>
              <a:buSzPts val="1400"/>
              <a:buNone/>
              <a:defRPr sz="1400">
                <a:solidFill>
                  <a:srgbClr val="5B3C43"/>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26_1">
    <p:bg>
      <p:bgPr>
        <a:solidFill>
          <a:srgbClr val="EFEFEF"/>
        </a:solidFill>
      </p:bgPr>
    </p:bg>
    <p:spTree>
      <p:nvGrpSpPr>
        <p:cNvPr id="62" name="Shape 62"/>
        <p:cNvGrpSpPr/>
        <p:nvPr/>
      </p:nvGrpSpPr>
      <p:grpSpPr>
        <a:xfrm>
          <a:off x="0" y="0"/>
          <a:ext cx="0" cy="0"/>
          <a:chOff x="0" y="0"/>
          <a:chExt cx="0" cy="0"/>
        </a:xfrm>
      </p:grpSpPr>
      <p:sp>
        <p:nvSpPr>
          <p:cNvPr id="63" name="Google Shape;63;p47"/>
          <p:cNvSpPr/>
          <p:nvPr/>
        </p:nvSpPr>
        <p:spPr>
          <a:xfrm flipH="1">
            <a:off x="7755299" y="868425"/>
            <a:ext cx="1388700" cy="1767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64" name="Google Shape;64;p47"/>
          <p:cNvSpPr txBox="1"/>
          <p:nvPr>
            <p:ph type="title"/>
          </p:nvPr>
        </p:nvSpPr>
        <p:spPr>
          <a:xfrm>
            <a:off x="5646900" y="1753400"/>
            <a:ext cx="2640900" cy="896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6000"/>
              <a:buNone/>
              <a:defRPr sz="6000">
                <a:solidFill>
                  <a:schemeClr val="accent5"/>
                </a:solidFill>
              </a:defRPr>
            </a:lvl1pPr>
            <a:lvl2pPr lvl="1" algn="r">
              <a:lnSpc>
                <a:spcPct val="100000"/>
              </a:lnSpc>
              <a:spcBef>
                <a:spcPts val="0"/>
              </a:spcBef>
              <a:spcAft>
                <a:spcPts val="0"/>
              </a:spcAft>
              <a:buClr>
                <a:srgbClr val="62BCBE"/>
              </a:buClr>
              <a:buSzPts val="6000"/>
              <a:buNone/>
              <a:defRPr sz="6000">
                <a:solidFill>
                  <a:srgbClr val="62BCBE"/>
                </a:solidFill>
              </a:defRPr>
            </a:lvl2pPr>
            <a:lvl3pPr lvl="2" algn="r">
              <a:lnSpc>
                <a:spcPct val="100000"/>
              </a:lnSpc>
              <a:spcBef>
                <a:spcPts val="0"/>
              </a:spcBef>
              <a:spcAft>
                <a:spcPts val="0"/>
              </a:spcAft>
              <a:buClr>
                <a:srgbClr val="62BCBE"/>
              </a:buClr>
              <a:buSzPts val="6000"/>
              <a:buNone/>
              <a:defRPr sz="6000">
                <a:solidFill>
                  <a:srgbClr val="62BCBE"/>
                </a:solidFill>
              </a:defRPr>
            </a:lvl3pPr>
            <a:lvl4pPr lvl="3" algn="r">
              <a:lnSpc>
                <a:spcPct val="100000"/>
              </a:lnSpc>
              <a:spcBef>
                <a:spcPts val="0"/>
              </a:spcBef>
              <a:spcAft>
                <a:spcPts val="0"/>
              </a:spcAft>
              <a:buClr>
                <a:srgbClr val="62BCBE"/>
              </a:buClr>
              <a:buSzPts val="6000"/>
              <a:buNone/>
              <a:defRPr sz="6000">
                <a:solidFill>
                  <a:srgbClr val="62BCBE"/>
                </a:solidFill>
              </a:defRPr>
            </a:lvl4pPr>
            <a:lvl5pPr lvl="4" algn="r">
              <a:lnSpc>
                <a:spcPct val="100000"/>
              </a:lnSpc>
              <a:spcBef>
                <a:spcPts val="0"/>
              </a:spcBef>
              <a:spcAft>
                <a:spcPts val="0"/>
              </a:spcAft>
              <a:buClr>
                <a:srgbClr val="62BCBE"/>
              </a:buClr>
              <a:buSzPts val="6000"/>
              <a:buNone/>
              <a:defRPr sz="6000">
                <a:solidFill>
                  <a:srgbClr val="62BCBE"/>
                </a:solidFill>
              </a:defRPr>
            </a:lvl5pPr>
            <a:lvl6pPr lvl="5" algn="r">
              <a:lnSpc>
                <a:spcPct val="100000"/>
              </a:lnSpc>
              <a:spcBef>
                <a:spcPts val="0"/>
              </a:spcBef>
              <a:spcAft>
                <a:spcPts val="0"/>
              </a:spcAft>
              <a:buClr>
                <a:srgbClr val="62BCBE"/>
              </a:buClr>
              <a:buSzPts val="6000"/>
              <a:buNone/>
              <a:defRPr sz="6000">
                <a:solidFill>
                  <a:srgbClr val="62BCBE"/>
                </a:solidFill>
              </a:defRPr>
            </a:lvl6pPr>
            <a:lvl7pPr lvl="6" algn="r">
              <a:lnSpc>
                <a:spcPct val="100000"/>
              </a:lnSpc>
              <a:spcBef>
                <a:spcPts val="0"/>
              </a:spcBef>
              <a:spcAft>
                <a:spcPts val="0"/>
              </a:spcAft>
              <a:buClr>
                <a:srgbClr val="62BCBE"/>
              </a:buClr>
              <a:buSzPts val="6000"/>
              <a:buNone/>
              <a:defRPr sz="6000">
                <a:solidFill>
                  <a:srgbClr val="62BCBE"/>
                </a:solidFill>
              </a:defRPr>
            </a:lvl7pPr>
            <a:lvl8pPr lvl="7" algn="r">
              <a:lnSpc>
                <a:spcPct val="100000"/>
              </a:lnSpc>
              <a:spcBef>
                <a:spcPts val="0"/>
              </a:spcBef>
              <a:spcAft>
                <a:spcPts val="0"/>
              </a:spcAft>
              <a:buClr>
                <a:srgbClr val="62BCBE"/>
              </a:buClr>
              <a:buSzPts val="6000"/>
              <a:buNone/>
              <a:defRPr sz="6000">
                <a:solidFill>
                  <a:srgbClr val="62BCBE"/>
                </a:solidFill>
              </a:defRPr>
            </a:lvl8pPr>
            <a:lvl9pPr lvl="8" algn="r">
              <a:lnSpc>
                <a:spcPct val="100000"/>
              </a:lnSpc>
              <a:spcBef>
                <a:spcPts val="0"/>
              </a:spcBef>
              <a:spcAft>
                <a:spcPts val="0"/>
              </a:spcAft>
              <a:buClr>
                <a:srgbClr val="62BCBE"/>
              </a:buClr>
              <a:buSzPts val="6000"/>
              <a:buNone/>
              <a:defRPr sz="6000">
                <a:solidFill>
                  <a:srgbClr val="62BCBE"/>
                </a:solidFill>
              </a:defRPr>
            </a:lvl9pPr>
          </a:lstStyle>
          <a:p/>
        </p:txBody>
      </p:sp>
      <p:sp>
        <p:nvSpPr>
          <p:cNvPr id="65" name="Google Shape;65;p47"/>
          <p:cNvSpPr txBox="1"/>
          <p:nvPr>
            <p:ph idx="1" type="subTitle"/>
          </p:nvPr>
        </p:nvSpPr>
        <p:spPr>
          <a:xfrm flipH="1">
            <a:off x="5485100" y="2753100"/>
            <a:ext cx="2802600" cy="1552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200"/>
              <a:buNone/>
              <a:defRPr sz="1200">
                <a:solidFill>
                  <a:schemeClr val="lt1"/>
                </a:solidFill>
              </a:defRPr>
            </a:lvl1pPr>
            <a:lvl2pPr lvl="1" algn="r">
              <a:lnSpc>
                <a:spcPct val="100000"/>
              </a:lnSpc>
              <a:spcBef>
                <a:spcPts val="0"/>
              </a:spcBef>
              <a:spcAft>
                <a:spcPts val="0"/>
              </a:spcAft>
              <a:buClr>
                <a:schemeClr val="lt1"/>
              </a:buClr>
              <a:buSzPts val="1200"/>
              <a:buNone/>
              <a:defRPr sz="1200">
                <a:solidFill>
                  <a:schemeClr val="lt1"/>
                </a:solidFill>
              </a:defRPr>
            </a:lvl2pPr>
            <a:lvl3pPr lvl="2" algn="r">
              <a:lnSpc>
                <a:spcPct val="100000"/>
              </a:lnSpc>
              <a:spcBef>
                <a:spcPts val="0"/>
              </a:spcBef>
              <a:spcAft>
                <a:spcPts val="0"/>
              </a:spcAft>
              <a:buClr>
                <a:schemeClr val="lt1"/>
              </a:buClr>
              <a:buSzPts val="1200"/>
              <a:buNone/>
              <a:defRPr sz="1200">
                <a:solidFill>
                  <a:schemeClr val="lt1"/>
                </a:solidFill>
              </a:defRPr>
            </a:lvl3pPr>
            <a:lvl4pPr lvl="3" algn="r">
              <a:lnSpc>
                <a:spcPct val="100000"/>
              </a:lnSpc>
              <a:spcBef>
                <a:spcPts val="0"/>
              </a:spcBef>
              <a:spcAft>
                <a:spcPts val="0"/>
              </a:spcAft>
              <a:buClr>
                <a:schemeClr val="lt1"/>
              </a:buClr>
              <a:buSzPts val="1200"/>
              <a:buNone/>
              <a:defRPr sz="1200">
                <a:solidFill>
                  <a:schemeClr val="lt1"/>
                </a:solidFill>
              </a:defRPr>
            </a:lvl4pPr>
            <a:lvl5pPr lvl="4" algn="r">
              <a:lnSpc>
                <a:spcPct val="100000"/>
              </a:lnSpc>
              <a:spcBef>
                <a:spcPts val="0"/>
              </a:spcBef>
              <a:spcAft>
                <a:spcPts val="0"/>
              </a:spcAft>
              <a:buClr>
                <a:schemeClr val="lt1"/>
              </a:buClr>
              <a:buSzPts val="1200"/>
              <a:buNone/>
              <a:defRPr sz="1200">
                <a:solidFill>
                  <a:schemeClr val="lt1"/>
                </a:solidFill>
              </a:defRPr>
            </a:lvl5pPr>
            <a:lvl6pPr lvl="5" algn="r">
              <a:lnSpc>
                <a:spcPct val="100000"/>
              </a:lnSpc>
              <a:spcBef>
                <a:spcPts val="0"/>
              </a:spcBef>
              <a:spcAft>
                <a:spcPts val="0"/>
              </a:spcAft>
              <a:buClr>
                <a:schemeClr val="lt1"/>
              </a:buClr>
              <a:buSzPts val="1200"/>
              <a:buNone/>
              <a:defRPr sz="1200">
                <a:solidFill>
                  <a:schemeClr val="lt1"/>
                </a:solidFill>
              </a:defRPr>
            </a:lvl6pPr>
            <a:lvl7pPr lvl="6" algn="r">
              <a:lnSpc>
                <a:spcPct val="100000"/>
              </a:lnSpc>
              <a:spcBef>
                <a:spcPts val="0"/>
              </a:spcBef>
              <a:spcAft>
                <a:spcPts val="0"/>
              </a:spcAft>
              <a:buClr>
                <a:schemeClr val="lt1"/>
              </a:buClr>
              <a:buSzPts val="1200"/>
              <a:buNone/>
              <a:defRPr sz="1200">
                <a:solidFill>
                  <a:schemeClr val="lt1"/>
                </a:solidFill>
              </a:defRPr>
            </a:lvl7pPr>
            <a:lvl8pPr lvl="7" algn="r">
              <a:lnSpc>
                <a:spcPct val="100000"/>
              </a:lnSpc>
              <a:spcBef>
                <a:spcPts val="0"/>
              </a:spcBef>
              <a:spcAft>
                <a:spcPts val="0"/>
              </a:spcAft>
              <a:buClr>
                <a:schemeClr val="lt1"/>
              </a:buClr>
              <a:buSzPts val="1200"/>
              <a:buNone/>
              <a:defRPr sz="1200">
                <a:solidFill>
                  <a:schemeClr val="lt1"/>
                </a:solidFill>
              </a:defRPr>
            </a:lvl8pPr>
            <a:lvl9pPr lvl="8" algn="r">
              <a:lnSpc>
                <a:spcPct val="100000"/>
              </a:lnSpc>
              <a:spcBef>
                <a:spcPts val="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4.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0" Type="http://schemas.openxmlformats.org/officeDocument/2006/relationships/slideLayout" Target="../slideLayouts/slideLayout27.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7" Type="http://schemas.openxmlformats.org/officeDocument/2006/relationships/slideLayout" Target="../slideLayouts/slideLayout34.xml"/><Relationship Id="rId16" Type="http://schemas.openxmlformats.org/officeDocument/2006/relationships/slideLayout" Target="../slideLayouts/slideLayout33.xml"/><Relationship Id="rId5" Type="http://schemas.openxmlformats.org/officeDocument/2006/relationships/slideLayout" Target="../slideLayouts/slideLayout22.xml"/><Relationship Id="rId19" Type="http://schemas.openxmlformats.org/officeDocument/2006/relationships/theme" Target="../theme/theme3.xml"/><Relationship Id="rId6" Type="http://schemas.openxmlformats.org/officeDocument/2006/relationships/slideLayout" Target="../slideLayouts/slideLayout23.xml"/><Relationship Id="rId18" Type="http://schemas.openxmlformats.org/officeDocument/2006/relationships/slideLayout" Target="../slideLayouts/slideLayout35.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6.xml"/><Relationship Id="rId10" Type="http://schemas.openxmlformats.org/officeDocument/2006/relationships/slideLayout" Target="../slideLayouts/slideLayout45.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5" Type="http://schemas.openxmlformats.org/officeDocument/2006/relationships/slideLayout" Target="../slideLayouts/slideLayout50.xml"/><Relationship Id="rId14" Type="http://schemas.openxmlformats.org/officeDocument/2006/relationships/slideLayout" Target="../slideLayouts/slideLayout49.xml"/><Relationship Id="rId17" Type="http://schemas.openxmlformats.org/officeDocument/2006/relationships/slideLayout" Target="../slideLayouts/slideLayout52.xml"/><Relationship Id="rId16" Type="http://schemas.openxmlformats.org/officeDocument/2006/relationships/slideLayout" Target="../slideLayouts/slideLayout51.xml"/><Relationship Id="rId5" Type="http://schemas.openxmlformats.org/officeDocument/2006/relationships/slideLayout" Target="../slideLayouts/slideLayout40.xml"/><Relationship Id="rId19" Type="http://schemas.openxmlformats.org/officeDocument/2006/relationships/theme" Target="../theme/theme2.xml"/><Relationship Id="rId6" Type="http://schemas.openxmlformats.org/officeDocument/2006/relationships/slideLayout" Target="../slideLayouts/slideLayout41.xml"/><Relationship Id="rId18" Type="http://schemas.openxmlformats.org/officeDocument/2006/relationships/slideLayout" Target="../slideLayouts/slideLayout53.xml"/><Relationship Id="rId7" Type="http://schemas.openxmlformats.org/officeDocument/2006/relationships/slideLayout" Target="../slideLayouts/slideLayout42.xml"/><Relationship Id="rId8"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3"/>
              </a:buClr>
              <a:buSzPts val="2800"/>
              <a:buFont typeface="Staatliches"/>
              <a:buNone/>
              <a:defRPr b="0" i="0" sz="2800" u="none" cap="none" strike="noStrike">
                <a:solidFill>
                  <a:schemeClr val="accent3"/>
                </a:solidFill>
                <a:latin typeface="Staatliches"/>
                <a:ea typeface="Staatliches"/>
                <a:cs typeface="Staatliches"/>
                <a:sym typeface="Staatliches"/>
              </a:defRPr>
            </a:lvl1pPr>
            <a:lvl2pPr lvl="1"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2pPr>
            <a:lvl3pPr lvl="2"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3pPr>
            <a:lvl4pPr lvl="3"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4pPr>
            <a:lvl5pPr lvl="4"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5pPr>
            <a:lvl6pPr lvl="5"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6pPr>
            <a:lvl7pPr lvl="6"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7pPr>
            <a:lvl8pPr lvl="7"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8pPr>
            <a:lvl9pPr lvl="8"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9pPr>
          </a:lstStyle>
          <a:p/>
        </p:txBody>
      </p:sp>
      <p:sp>
        <p:nvSpPr>
          <p:cNvPr id="7" name="Google Shape;7;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15000"/>
              </a:lnSpc>
              <a:spcBef>
                <a:spcPts val="0"/>
              </a:spcBef>
              <a:spcAft>
                <a:spcPts val="0"/>
              </a:spcAft>
              <a:buClr>
                <a:srgbClr val="EFEFEF"/>
              </a:buClr>
              <a:buSzPts val="1100"/>
              <a:buFont typeface="Dosis Light"/>
              <a:buChar char="●"/>
              <a:defRPr b="0" i="0" sz="1100" u="none" cap="none" strike="noStrike">
                <a:solidFill>
                  <a:srgbClr val="EFEFEF"/>
                </a:solidFill>
                <a:latin typeface="Dosis Light"/>
                <a:ea typeface="Dosis Light"/>
                <a:cs typeface="Dosis Light"/>
                <a:sym typeface="Dosis Light"/>
              </a:defRPr>
            </a:lvl1pPr>
            <a:lvl2pPr indent="-298450" lvl="1" marL="914400" marR="0" rtl="0" algn="l">
              <a:lnSpc>
                <a:spcPct val="115000"/>
              </a:lnSpc>
              <a:spcBef>
                <a:spcPts val="1600"/>
              </a:spcBef>
              <a:spcAft>
                <a:spcPts val="0"/>
              </a:spcAft>
              <a:buClr>
                <a:srgbClr val="EFEFEF"/>
              </a:buClr>
              <a:buSzPts val="1100"/>
              <a:buFont typeface="Dosis Light"/>
              <a:buChar char="○"/>
              <a:defRPr b="0" i="0" sz="1100" u="none" cap="none" strike="noStrike">
                <a:solidFill>
                  <a:srgbClr val="EFEFEF"/>
                </a:solidFill>
                <a:latin typeface="Dosis Light"/>
                <a:ea typeface="Dosis Light"/>
                <a:cs typeface="Dosis Light"/>
                <a:sym typeface="Dosis Light"/>
              </a:defRPr>
            </a:lvl2pPr>
            <a:lvl3pPr indent="-298450" lvl="2" marL="1371600" marR="0" rtl="0" algn="l">
              <a:lnSpc>
                <a:spcPct val="115000"/>
              </a:lnSpc>
              <a:spcBef>
                <a:spcPts val="1600"/>
              </a:spcBef>
              <a:spcAft>
                <a:spcPts val="0"/>
              </a:spcAft>
              <a:buClr>
                <a:srgbClr val="EFEFEF"/>
              </a:buClr>
              <a:buSzPts val="1100"/>
              <a:buFont typeface="Dosis Light"/>
              <a:buChar char="■"/>
              <a:defRPr b="0" i="0" sz="1100" u="none" cap="none" strike="noStrike">
                <a:solidFill>
                  <a:srgbClr val="EFEFEF"/>
                </a:solidFill>
                <a:latin typeface="Dosis Light"/>
                <a:ea typeface="Dosis Light"/>
                <a:cs typeface="Dosis Light"/>
                <a:sym typeface="Dosis Light"/>
              </a:defRPr>
            </a:lvl3pPr>
            <a:lvl4pPr indent="-298450" lvl="3" marL="1828800" marR="0" rtl="0" algn="l">
              <a:lnSpc>
                <a:spcPct val="115000"/>
              </a:lnSpc>
              <a:spcBef>
                <a:spcPts val="1600"/>
              </a:spcBef>
              <a:spcAft>
                <a:spcPts val="0"/>
              </a:spcAft>
              <a:buClr>
                <a:srgbClr val="EFEFEF"/>
              </a:buClr>
              <a:buSzPts val="1100"/>
              <a:buFont typeface="Dosis Light"/>
              <a:buChar char="●"/>
              <a:defRPr b="0" i="0" sz="1100" u="none" cap="none" strike="noStrike">
                <a:solidFill>
                  <a:srgbClr val="EFEFEF"/>
                </a:solidFill>
                <a:latin typeface="Dosis Light"/>
                <a:ea typeface="Dosis Light"/>
                <a:cs typeface="Dosis Light"/>
                <a:sym typeface="Dosis Light"/>
              </a:defRPr>
            </a:lvl4pPr>
            <a:lvl5pPr indent="-298450" lvl="4" marL="2286000" marR="0" rtl="0" algn="l">
              <a:lnSpc>
                <a:spcPct val="115000"/>
              </a:lnSpc>
              <a:spcBef>
                <a:spcPts val="1600"/>
              </a:spcBef>
              <a:spcAft>
                <a:spcPts val="0"/>
              </a:spcAft>
              <a:buClr>
                <a:srgbClr val="EFEFEF"/>
              </a:buClr>
              <a:buSzPts val="1100"/>
              <a:buFont typeface="Dosis Light"/>
              <a:buChar char="○"/>
              <a:defRPr b="0" i="0" sz="1100" u="none" cap="none" strike="noStrike">
                <a:solidFill>
                  <a:srgbClr val="EFEFEF"/>
                </a:solidFill>
                <a:latin typeface="Dosis Light"/>
                <a:ea typeface="Dosis Light"/>
                <a:cs typeface="Dosis Light"/>
                <a:sym typeface="Dosis Light"/>
              </a:defRPr>
            </a:lvl5pPr>
            <a:lvl6pPr indent="-298450" lvl="5" marL="2743200" marR="0" rtl="0" algn="l">
              <a:lnSpc>
                <a:spcPct val="115000"/>
              </a:lnSpc>
              <a:spcBef>
                <a:spcPts val="1600"/>
              </a:spcBef>
              <a:spcAft>
                <a:spcPts val="0"/>
              </a:spcAft>
              <a:buClr>
                <a:srgbClr val="EFEFEF"/>
              </a:buClr>
              <a:buSzPts val="1100"/>
              <a:buFont typeface="Dosis Light"/>
              <a:buChar char="■"/>
              <a:defRPr b="0" i="0" sz="1100" u="none" cap="none" strike="noStrike">
                <a:solidFill>
                  <a:srgbClr val="EFEFEF"/>
                </a:solidFill>
                <a:latin typeface="Dosis Light"/>
                <a:ea typeface="Dosis Light"/>
                <a:cs typeface="Dosis Light"/>
                <a:sym typeface="Dosis Light"/>
              </a:defRPr>
            </a:lvl6pPr>
            <a:lvl7pPr indent="-298450" lvl="6" marL="3200400" marR="0" rtl="0" algn="l">
              <a:lnSpc>
                <a:spcPct val="115000"/>
              </a:lnSpc>
              <a:spcBef>
                <a:spcPts val="1600"/>
              </a:spcBef>
              <a:spcAft>
                <a:spcPts val="0"/>
              </a:spcAft>
              <a:buClr>
                <a:srgbClr val="EFEFEF"/>
              </a:buClr>
              <a:buSzPts val="1100"/>
              <a:buFont typeface="Dosis Light"/>
              <a:buChar char="●"/>
              <a:defRPr b="0" i="0" sz="1100" u="none" cap="none" strike="noStrike">
                <a:solidFill>
                  <a:srgbClr val="EFEFEF"/>
                </a:solidFill>
                <a:latin typeface="Dosis Light"/>
                <a:ea typeface="Dosis Light"/>
                <a:cs typeface="Dosis Light"/>
                <a:sym typeface="Dosis Light"/>
              </a:defRPr>
            </a:lvl7pPr>
            <a:lvl8pPr indent="-298450" lvl="7" marL="3657600" marR="0" rtl="0" algn="l">
              <a:lnSpc>
                <a:spcPct val="115000"/>
              </a:lnSpc>
              <a:spcBef>
                <a:spcPts val="1600"/>
              </a:spcBef>
              <a:spcAft>
                <a:spcPts val="0"/>
              </a:spcAft>
              <a:buClr>
                <a:srgbClr val="EFEFEF"/>
              </a:buClr>
              <a:buSzPts val="1100"/>
              <a:buFont typeface="Dosis Light"/>
              <a:buChar char="○"/>
              <a:defRPr b="0" i="0" sz="1100" u="none" cap="none" strike="noStrike">
                <a:solidFill>
                  <a:srgbClr val="EFEFEF"/>
                </a:solidFill>
                <a:latin typeface="Dosis Light"/>
                <a:ea typeface="Dosis Light"/>
                <a:cs typeface="Dosis Light"/>
                <a:sym typeface="Dosis Light"/>
              </a:defRPr>
            </a:lvl8pPr>
            <a:lvl9pPr indent="-298450" lvl="8" marL="4114800" marR="0" rtl="0" algn="l">
              <a:lnSpc>
                <a:spcPct val="115000"/>
              </a:lnSpc>
              <a:spcBef>
                <a:spcPts val="1600"/>
              </a:spcBef>
              <a:spcAft>
                <a:spcPts val="1600"/>
              </a:spcAft>
              <a:buClr>
                <a:srgbClr val="EFEFEF"/>
              </a:buClr>
              <a:buSzPts val="1100"/>
              <a:buFont typeface="Dosis Light"/>
              <a:buChar char="■"/>
              <a:defRPr b="0" i="0" sz="1100" u="none" cap="none" strike="noStrike">
                <a:solidFill>
                  <a:srgbClr val="EFEFEF"/>
                </a:solidFill>
                <a:latin typeface="Dosis Light"/>
                <a:ea typeface="Dosis Light"/>
                <a:cs typeface="Dosis Light"/>
                <a:sym typeface="Dosis Ligh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slow">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109" name="Google Shape;109;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110" name="Google Shape;110;p2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Lst>
  <p:transition spd="slow">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257" name="Shape 257"/>
        <p:cNvGrpSpPr/>
        <p:nvPr/>
      </p:nvGrpSpPr>
      <p:grpSpPr>
        <a:xfrm>
          <a:off x="0" y="0"/>
          <a:ext cx="0" cy="0"/>
          <a:chOff x="0" y="0"/>
          <a:chExt cx="0" cy="0"/>
        </a:xfrm>
      </p:grpSpPr>
      <p:sp>
        <p:nvSpPr>
          <p:cNvPr id="258" name="Google Shape;258;g1bc79539cd8_0_13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259" name="Google Shape;259;g1bc79539cd8_0_134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260" name="Google Shape;260;g1bc79539cd8_0_134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Lst>
  <p:transition spd="slow">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13.jpg"/><Relationship Id="rId4" Type="http://schemas.openxmlformats.org/officeDocument/2006/relationships/image" Target="../media/image14.jpg"/><Relationship Id="rId5" Type="http://schemas.openxmlformats.org/officeDocument/2006/relationships/image" Target="../media/image20.jpg"/><Relationship Id="rId6" Type="http://schemas.openxmlformats.org/officeDocument/2006/relationships/image" Target="../media/image1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1"/>
          <p:cNvSpPr/>
          <p:nvPr/>
        </p:nvSpPr>
        <p:spPr>
          <a:xfrm>
            <a:off x="237750" y="288751"/>
            <a:ext cx="8668500" cy="4566000"/>
          </a:xfrm>
          <a:prstGeom prst="roundRect">
            <a:avLst>
              <a:gd fmla="val 16667" name="adj"/>
            </a:avLst>
          </a:prstGeom>
          <a:noFill/>
          <a:ln cap="flat" cmpd="sng" w="19050">
            <a:solidFill>
              <a:srgbClr val="62BCBE"/>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1"/>
          <p:cNvSpPr txBox="1"/>
          <p:nvPr>
            <p:ph idx="1" type="subTitle"/>
          </p:nvPr>
        </p:nvSpPr>
        <p:spPr>
          <a:xfrm>
            <a:off x="4952953" y="2257398"/>
            <a:ext cx="3765900" cy="119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solidFill>
                  <a:srgbClr val="FFFFFF"/>
                </a:solidFill>
                <a:latin typeface="Livvic"/>
                <a:ea typeface="Livvic"/>
                <a:cs typeface="Livvic"/>
                <a:sym typeface="Livvic"/>
              </a:rPr>
              <a:t>Aditi                    			101903527</a:t>
            </a:r>
            <a:endParaRPr sz="1400">
              <a:solidFill>
                <a:srgbClr val="FFFFFF"/>
              </a:solidFill>
              <a:latin typeface="Livvic"/>
              <a:ea typeface="Livvic"/>
              <a:cs typeface="Livvic"/>
              <a:sym typeface="Livvic"/>
            </a:endParaRPr>
          </a:p>
          <a:p>
            <a:pPr indent="0" lvl="0" marL="0" rtl="0" algn="l">
              <a:lnSpc>
                <a:spcPct val="100000"/>
              </a:lnSpc>
              <a:spcBef>
                <a:spcPts val="0"/>
              </a:spcBef>
              <a:spcAft>
                <a:spcPts val="0"/>
              </a:spcAft>
              <a:buSzPts val="1100"/>
              <a:buNone/>
            </a:pPr>
            <a:r>
              <a:rPr lang="en" sz="1400">
                <a:solidFill>
                  <a:srgbClr val="FFFFFF"/>
                </a:solidFill>
                <a:latin typeface="Livvic"/>
                <a:ea typeface="Livvic"/>
                <a:cs typeface="Livvic"/>
                <a:sym typeface="Livvic"/>
              </a:rPr>
              <a:t>Riya Singhal			102083026</a:t>
            </a:r>
            <a:endParaRPr/>
          </a:p>
          <a:p>
            <a:pPr indent="0" lvl="0" marL="0" rtl="0" algn="l">
              <a:lnSpc>
                <a:spcPct val="100000"/>
              </a:lnSpc>
              <a:spcBef>
                <a:spcPts val="0"/>
              </a:spcBef>
              <a:spcAft>
                <a:spcPts val="0"/>
              </a:spcAft>
              <a:buSzPts val="1100"/>
              <a:buNone/>
            </a:pPr>
            <a:r>
              <a:rPr lang="en" sz="1400">
                <a:solidFill>
                  <a:srgbClr val="FFFFFF"/>
                </a:solidFill>
                <a:latin typeface="Livvic"/>
                <a:ea typeface="Livvic"/>
                <a:cs typeface="Livvic"/>
                <a:sym typeface="Livvic"/>
              </a:rPr>
              <a:t>Raju Kumar Gupta 		101953014</a:t>
            </a:r>
            <a:endParaRPr/>
          </a:p>
          <a:p>
            <a:pPr indent="0" lvl="0" marL="0" rtl="0" algn="l">
              <a:lnSpc>
                <a:spcPct val="100000"/>
              </a:lnSpc>
              <a:spcBef>
                <a:spcPts val="0"/>
              </a:spcBef>
              <a:spcAft>
                <a:spcPts val="0"/>
              </a:spcAft>
              <a:buSzPts val="1100"/>
              <a:buNone/>
            </a:pPr>
            <a:r>
              <a:rPr lang="en" sz="1400">
                <a:solidFill>
                  <a:srgbClr val="FFFFFF"/>
                </a:solidFill>
                <a:latin typeface="Livvic"/>
                <a:ea typeface="Livvic"/>
                <a:cs typeface="Livvic"/>
                <a:sym typeface="Livvic"/>
              </a:rPr>
              <a:t>Swapnil Kumar Singh		101967003</a:t>
            </a:r>
            <a:endParaRPr/>
          </a:p>
          <a:p>
            <a:pPr indent="0" lvl="0" marL="0" rtl="0" algn="l">
              <a:lnSpc>
                <a:spcPct val="100000"/>
              </a:lnSpc>
              <a:spcBef>
                <a:spcPts val="0"/>
              </a:spcBef>
              <a:spcAft>
                <a:spcPts val="0"/>
              </a:spcAft>
              <a:buSzPts val="1100"/>
              <a:buNone/>
            </a:pPr>
            <a:r>
              <a:t/>
            </a:r>
            <a:endParaRPr sz="1400">
              <a:solidFill>
                <a:srgbClr val="FFFFFF"/>
              </a:solidFill>
              <a:latin typeface="Livvic"/>
              <a:ea typeface="Livvic"/>
              <a:cs typeface="Livvic"/>
              <a:sym typeface="Livvic"/>
            </a:endParaRPr>
          </a:p>
          <a:p>
            <a:pPr indent="0" lvl="0" marL="0" rtl="0" algn="l">
              <a:lnSpc>
                <a:spcPct val="100000"/>
              </a:lnSpc>
              <a:spcBef>
                <a:spcPts val="0"/>
              </a:spcBef>
              <a:spcAft>
                <a:spcPts val="0"/>
              </a:spcAft>
              <a:buSzPts val="1100"/>
              <a:buNone/>
            </a:pPr>
            <a:r>
              <a:t/>
            </a:r>
            <a:endParaRPr sz="1400">
              <a:solidFill>
                <a:srgbClr val="FFFFFF"/>
              </a:solidFill>
              <a:latin typeface="Livvic"/>
              <a:ea typeface="Livvic"/>
              <a:cs typeface="Livvic"/>
              <a:sym typeface="Livvic"/>
            </a:endParaRPr>
          </a:p>
          <a:p>
            <a:pPr indent="0" lvl="0" marL="0" rtl="0" algn="l">
              <a:lnSpc>
                <a:spcPct val="100000"/>
              </a:lnSpc>
              <a:spcBef>
                <a:spcPts val="0"/>
              </a:spcBef>
              <a:spcAft>
                <a:spcPts val="0"/>
              </a:spcAft>
              <a:buSzPts val="1100"/>
              <a:buNone/>
            </a:pPr>
            <a:r>
              <a:rPr lang="en" sz="1400">
                <a:solidFill>
                  <a:srgbClr val="FFFFFF"/>
                </a:solidFill>
                <a:latin typeface="Livvic"/>
                <a:ea typeface="Livvic"/>
                <a:cs typeface="Livvic"/>
                <a:sym typeface="Livvic"/>
              </a:rPr>
              <a:t>Mentor : </a:t>
            </a:r>
            <a:r>
              <a:rPr lang="en" sz="1300">
                <a:solidFill>
                  <a:srgbClr val="FFFFFF"/>
                </a:solidFill>
                <a:latin typeface="Livvic"/>
                <a:ea typeface="Livvic"/>
                <a:cs typeface="Livvic"/>
                <a:sym typeface="Livvic"/>
              </a:rPr>
              <a:t>Maninder Singh</a:t>
            </a:r>
            <a:endParaRPr sz="1200">
              <a:solidFill>
                <a:srgbClr val="FFFFFF"/>
              </a:solidFill>
              <a:latin typeface="Raleway"/>
              <a:ea typeface="Raleway"/>
              <a:cs typeface="Raleway"/>
              <a:sym typeface="Raleway"/>
            </a:endParaRPr>
          </a:p>
          <a:p>
            <a:pPr indent="0" lvl="0" marL="0" rtl="0" algn="l">
              <a:lnSpc>
                <a:spcPct val="100000"/>
              </a:lnSpc>
              <a:spcBef>
                <a:spcPts val="0"/>
              </a:spcBef>
              <a:spcAft>
                <a:spcPts val="0"/>
              </a:spcAft>
              <a:buSzPts val="1100"/>
              <a:buNone/>
            </a:pPr>
            <a:r>
              <a:rPr lang="en" sz="1400">
                <a:solidFill>
                  <a:srgbClr val="FFFFFF"/>
                </a:solidFill>
                <a:latin typeface="Livvic"/>
                <a:ea typeface="Livvic"/>
                <a:cs typeface="Livvic"/>
                <a:sym typeface="Livvic"/>
              </a:rPr>
              <a:t>CPG number : </a:t>
            </a:r>
            <a:r>
              <a:rPr b="1" lang="en" sz="1400">
                <a:solidFill>
                  <a:srgbClr val="FFFFFF"/>
                </a:solidFill>
                <a:latin typeface="Livvic"/>
                <a:ea typeface="Livvic"/>
                <a:cs typeface="Livvic"/>
                <a:sym typeface="Livvic"/>
              </a:rPr>
              <a:t>180</a:t>
            </a:r>
            <a:endParaRPr b="1" sz="1400">
              <a:solidFill>
                <a:srgbClr val="FFFFFF"/>
              </a:solidFill>
              <a:latin typeface="Livvic"/>
              <a:ea typeface="Livvic"/>
              <a:cs typeface="Livvic"/>
              <a:sym typeface="Livvic"/>
            </a:endParaRPr>
          </a:p>
          <a:p>
            <a:pPr indent="0" lvl="0" marL="0" rtl="0" algn="l">
              <a:lnSpc>
                <a:spcPct val="115000"/>
              </a:lnSpc>
              <a:spcBef>
                <a:spcPts val="0"/>
              </a:spcBef>
              <a:spcAft>
                <a:spcPts val="0"/>
              </a:spcAft>
              <a:buSzPts val="1100"/>
              <a:buNone/>
            </a:pPr>
            <a:r>
              <a:t/>
            </a:r>
            <a:endParaRPr>
              <a:solidFill>
                <a:srgbClr val="FFFFFF"/>
              </a:solidFill>
              <a:latin typeface="Advent Pro"/>
              <a:ea typeface="Advent Pro"/>
              <a:cs typeface="Advent Pro"/>
              <a:sym typeface="Advent Pro"/>
            </a:endParaRPr>
          </a:p>
          <a:p>
            <a:pPr indent="0" lvl="0" marL="0" rtl="0" algn="r">
              <a:lnSpc>
                <a:spcPct val="100000"/>
              </a:lnSpc>
              <a:spcBef>
                <a:spcPts val="1600"/>
              </a:spcBef>
              <a:spcAft>
                <a:spcPts val="0"/>
              </a:spcAft>
              <a:buSzPts val="1100"/>
              <a:buNone/>
            </a:pPr>
            <a:r>
              <a:t/>
            </a:r>
            <a:endParaRPr>
              <a:solidFill>
                <a:schemeClr val="accent3"/>
              </a:solidFill>
            </a:endParaRPr>
          </a:p>
        </p:txBody>
      </p:sp>
      <p:sp>
        <p:nvSpPr>
          <p:cNvPr id="413" name="Google Shape;413;p1"/>
          <p:cNvSpPr txBox="1"/>
          <p:nvPr>
            <p:ph type="ctrTitle"/>
          </p:nvPr>
        </p:nvSpPr>
        <p:spPr>
          <a:xfrm>
            <a:off x="2613150" y="288749"/>
            <a:ext cx="3917700" cy="1024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6000"/>
              <a:buNone/>
            </a:pPr>
            <a:r>
              <a:rPr b="1" lang="en" sz="2400">
                <a:solidFill>
                  <a:srgbClr val="338987"/>
                </a:solidFill>
              </a:rPr>
              <a:t>VIRTUAL EYE: A Perfect companion for blind</a:t>
            </a:r>
            <a:endParaRPr sz="2400"/>
          </a:p>
        </p:txBody>
      </p:sp>
      <p:pic>
        <p:nvPicPr>
          <p:cNvPr id="414" name="Google Shape;414;p1"/>
          <p:cNvPicPr preferRelativeResize="0"/>
          <p:nvPr/>
        </p:nvPicPr>
        <p:blipFill rotWithShape="1">
          <a:blip r:embed="rId3">
            <a:alphaModFix/>
          </a:blip>
          <a:srcRect b="0" l="0" r="0" t="0"/>
          <a:stretch/>
        </p:blipFill>
        <p:spPr>
          <a:xfrm>
            <a:off x="434975" y="1096575"/>
            <a:ext cx="2903523" cy="2357825"/>
          </a:xfrm>
          <a:prstGeom prst="rect">
            <a:avLst/>
          </a:prstGeom>
          <a:noFill/>
          <a:ln>
            <a:noFill/>
          </a:ln>
          <a:effectLst>
            <a:outerShdw blurRad="292100" rotWithShape="0" algn="tl" dir="2700000" dist="139700">
              <a:srgbClr val="333333">
                <a:alpha val="63921"/>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7"/>
          <p:cNvSpPr txBox="1"/>
          <p:nvPr>
            <p:ph type="title"/>
          </p:nvPr>
        </p:nvSpPr>
        <p:spPr>
          <a:xfrm>
            <a:off x="728563" y="571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Tools/Platforms Used </a:t>
            </a:r>
            <a:endParaRPr/>
          </a:p>
        </p:txBody>
      </p:sp>
      <p:grpSp>
        <p:nvGrpSpPr>
          <p:cNvPr id="546" name="Google Shape;546;p7"/>
          <p:cNvGrpSpPr/>
          <p:nvPr/>
        </p:nvGrpSpPr>
        <p:grpSpPr>
          <a:xfrm>
            <a:off x="895200" y="2357812"/>
            <a:ext cx="7788024" cy="445179"/>
            <a:chOff x="1571686" y="2322560"/>
            <a:chExt cx="5979289" cy="643508"/>
          </a:xfrm>
        </p:grpSpPr>
        <p:sp>
          <p:nvSpPr>
            <p:cNvPr id="547" name="Google Shape;547;p7"/>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548" name="Google Shape;548;p7"/>
            <p:cNvSpPr/>
            <p:nvPr/>
          </p:nvSpPr>
          <p:spPr>
            <a:xfrm flipH="1">
              <a:off x="2283025" y="2322575"/>
              <a:ext cx="1844400" cy="642600"/>
            </a:xfrm>
            <a:prstGeom prst="rect">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549" name="Google Shape;549;p7"/>
            <p:cNvSpPr/>
            <p:nvPr/>
          </p:nvSpPr>
          <p:spPr>
            <a:xfrm rot="-5400000">
              <a:off x="3501574" y="1934671"/>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550" name="Google Shape;550;p7"/>
            <p:cNvSpPr/>
            <p:nvPr/>
          </p:nvSpPr>
          <p:spPr>
            <a:xfrm>
              <a:off x="2259287" y="2399933"/>
              <a:ext cx="2024100" cy="495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FFFFFF"/>
                  </a:solidFill>
                  <a:latin typeface="Roboto Medium"/>
                  <a:ea typeface="Roboto Medium"/>
                  <a:cs typeface="Roboto Medium"/>
                  <a:sym typeface="Roboto Medium"/>
                </a:rPr>
                <a:t>Android studio IDE</a:t>
              </a:r>
              <a:endParaRPr b="0" i="0" sz="1200" u="none" cap="none" strike="noStrike">
                <a:solidFill>
                  <a:srgbClr val="FFFFFF"/>
                </a:solidFill>
                <a:latin typeface="Roboto"/>
                <a:ea typeface="Roboto"/>
                <a:cs typeface="Roboto"/>
                <a:sym typeface="Roboto"/>
              </a:endParaRPr>
            </a:p>
          </p:txBody>
        </p:sp>
        <p:sp>
          <p:nvSpPr>
            <p:cNvPr id="551" name="Google Shape;551;p7"/>
            <p:cNvSpPr/>
            <p:nvPr/>
          </p:nvSpPr>
          <p:spPr>
            <a:xfrm>
              <a:off x="1592992" y="2322560"/>
              <a:ext cx="666300" cy="642300"/>
            </a:xfrm>
            <a:prstGeom prst="rect">
              <a:avLst/>
            </a:prstGeom>
            <a:solidFill>
              <a:srgbClr val="1D7E74"/>
            </a:solidFill>
            <a:ln>
              <a:noFill/>
            </a:ln>
            <a:effectLst>
              <a:outerShdw blurRad="71438" rotWithShape="0" algn="bl" dir="2700000" dist="28575">
                <a:srgbClr val="000000">
                  <a:alpha val="16078"/>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552" name="Google Shape;552;p7"/>
            <p:cNvSpPr/>
            <p:nvPr/>
          </p:nvSpPr>
          <p:spPr>
            <a:xfrm>
              <a:off x="1571686" y="2322560"/>
              <a:ext cx="711300" cy="642600"/>
            </a:xfrm>
            <a:prstGeom prst="rect">
              <a:avLst/>
            </a:prstGeom>
            <a:solidFill>
              <a:srgbClr val="1F887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Thin"/>
                  <a:ea typeface="Roboto Thin"/>
                  <a:cs typeface="Roboto Thin"/>
                  <a:sym typeface="Roboto Thin"/>
                </a:rPr>
                <a:t>03</a:t>
              </a:r>
              <a:endParaRPr b="0" i="0" sz="1200" u="none" cap="none" strike="noStrike">
                <a:solidFill>
                  <a:srgbClr val="FFFFFF"/>
                </a:solidFill>
                <a:latin typeface="Roboto Thin"/>
                <a:ea typeface="Roboto Thin"/>
                <a:cs typeface="Roboto Thin"/>
                <a:sym typeface="Roboto Thin"/>
              </a:endParaRPr>
            </a:p>
          </p:txBody>
        </p:sp>
        <p:sp>
          <p:nvSpPr>
            <p:cNvPr id="553" name="Google Shape;553;p7"/>
            <p:cNvSpPr/>
            <p:nvPr/>
          </p:nvSpPr>
          <p:spPr>
            <a:xfrm>
              <a:off x="4387850" y="2323744"/>
              <a:ext cx="3072000" cy="642300"/>
            </a:xfrm>
            <a:prstGeom prst="rect">
              <a:avLst/>
            </a:prstGeom>
            <a:noFill/>
            <a:ln>
              <a:noFill/>
            </a:ln>
          </p:spPr>
          <p:txBody>
            <a:bodyPr anchorCtr="0" anchor="ctr" bIns="91425" lIns="91425" spcFirstLastPara="1" rIns="91425" wrap="square" tIns="91425">
              <a:noAutofit/>
            </a:bodyPr>
            <a:lstStyle/>
            <a:p>
              <a:pPr indent="-304800" lvl="0" marL="457200" marR="0" rtl="0" algn="l">
                <a:lnSpc>
                  <a:spcPct val="115000"/>
                </a:lnSpc>
                <a:spcBef>
                  <a:spcPts val="0"/>
                </a:spcBef>
                <a:spcAft>
                  <a:spcPts val="0"/>
                </a:spcAft>
                <a:buClr>
                  <a:srgbClr val="1B786E"/>
                </a:buClr>
                <a:buSzPts val="1200"/>
                <a:buFont typeface="Roboto"/>
                <a:buChar char="●"/>
              </a:pPr>
              <a:r>
                <a:rPr b="0" i="0" lang="en" sz="1200" u="none" cap="none" strike="noStrike">
                  <a:solidFill>
                    <a:srgbClr val="1B786E"/>
                  </a:solidFill>
                  <a:latin typeface="Roboto"/>
                  <a:ea typeface="Roboto"/>
                  <a:cs typeface="Roboto"/>
                  <a:sym typeface="Roboto"/>
                </a:rPr>
                <a:t>To create our android application</a:t>
              </a:r>
              <a:endParaRPr b="0" i="0" sz="1200" u="none" cap="none" strike="noStrike">
                <a:solidFill>
                  <a:srgbClr val="1B786E"/>
                </a:solidFill>
                <a:latin typeface="Roboto"/>
                <a:ea typeface="Roboto"/>
                <a:cs typeface="Roboto"/>
                <a:sym typeface="Roboto"/>
              </a:endParaRPr>
            </a:p>
          </p:txBody>
        </p:sp>
      </p:grpSp>
      <p:grpSp>
        <p:nvGrpSpPr>
          <p:cNvPr id="554" name="Google Shape;554;p7"/>
          <p:cNvGrpSpPr/>
          <p:nvPr/>
        </p:nvGrpSpPr>
        <p:grpSpPr>
          <a:xfrm>
            <a:off x="895379" y="1874479"/>
            <a:ext cx="7788265" cy="496203"/>
            <a:chOff x="1593000" y="2322568"/>
            <a:chExt cx="5957975" cy="643500"/>
          </a:xfrm>
        </p:grpSpPr>
        <p:sp>
          <p:nvSpPr>
            <p:cNvPr id="555" name="Google Shape;555;p7"/>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556" name="Google Shape;556;p7"/>
            <p:cNvSpPr/>
            <p:nvPr/>
          </p:nvSpPr>
          <p:spPr>
            <a:xfrm flipH="1">
              <a:off x="2283025" y="2322575"/>
              <a:ext cx="1844400" cy="642600"/>
            </a:xfrm>
            <a:prstGeom prst="rect">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557" name="Google Shape;557;p7"/>
            <p:cNvSpPr/>
            <p:nvPr/>
          </p:nvSpPr>
          <p:spPr>
            <a:xfrm rot="-5400000">
              <a:off x="3501574" y="1934671"/>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558" name="Google Shape;558;p7"/>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FFFFFF"/>
                  </a:solidFill>
                  <a:latin typeface="Roboto Medium"/>
                  <a:ea typeface="Roboto Medium"/>
                  <a:cs typeface="Roboto Medium"/>
                  <a:sym typeface="Roboto Medium"/>
                </a:rPr>
                <a:t>Google ML kit</a:t>
              </a:r>
              <a:endParaRPr b="0" i="0" sz="1200" u="none" cap="none" strike="noStrike">
                <a:solidFill>
                  <a:srgbClr val="FFFFFF"/>
                </a:solidFill>
                <a:latin typeface="Roboto"/>
                <a:ea typeface="Roboto"/>
                <a:cs typeface="Roboto"/>
                <a:sym typeface="Roboto"/>
              </a:endParaRPr>
            </a:p>
          </p:txBody>
        </p:sp>
        <p:sp>
          <p:nvSpPr>
            <p:cNvPr id="559" name="Google Shape;559;p7"/>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6078"/>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560" name="Google Shape;560;p7"/>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Thin"/>
                  <a:ea typeface="Roboto Thin"/>
                  <a:cs typeface="Roboto Thin"/>
                  <a:sym typeface="Roboto Thin"/>
                </a:rPr>
                <a:t>02</a:t>
              </a:r>
              <a:endParaRPr b="0" i="0" sz="1200" u="none" cap="none" strike="noStrike">
                <a:solidFill>
                  <a:srgbClr val="FFFFFF"/>
                </a:solidFill>
                <a:latin typeface="Roboto Thin"/>
                <a:ea typeface="Roboto Thin"/>
                <a:cs typeface="Roboto Thin"/>
                <a:sym typeface="Roboto Thin"/>
              </a:endParaRPr>
            </a:p>
          </p:txBody>
        </p:sp>
        <p:sp>
          <p:nvSpPr>
            <p:cNvPr id="561" name="Google Shape;561;p7"/>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304800" lvl="0" marL="457200" marR="0" rtl="0" algn="l">
                <a:lnSpc>
                  <a:spcPct val="115000"/>
                </a:lnSpc>
                <a:spcBef>
                  <a:spcPts val="0"/>
                </a:spcBef>
                <a:spcAft>
                  <a:spcPts val="0"/>
                </a:spcAft>
                <a:buClr>
                  <a:srgbClr val="1B786E"/>
                </a:buClr>
                <a:buSzPts val="1200"/>
                <a:buFont typeface="Roboto"/>
                <a:buChar char="●"/>
              </a:pPr>
              <a:r>
                <a:rPr b="0" i="0" lang="en" sz="1200" u="none" cap="none" strike="noStrike">
                  <a:solidFill>
                    <a:srgbClr val="1B786E"/>
                  </a:solidFill>
                  <a:latin typeface="Roboto"/>
                  <a:ea typeface="Roboto"/>
                  <a:cs typeface="Roboto"/>
                  <a:sym typeface="Roboto"/>
                </a:rPr>
                <a:t>To perform text recognition</a:t>
              </a:r>
              <a:endParaRPr b="0" i="0" sz="1200" u="none" cap="none" strike="noStrike">
                <a:solidFill>
                  <a:srgbClr val="1B786E"/>
                </a:solidFill>
                <a:latin typeface="Roboto"/>
                <a:ea typeface="Roboto"/>
                <a:cs typeface="Roboto"/>
                <a:sym typeface="Roboto"/>
              </a:endParaRPr>
            </a:p>
          </p:txBody>
        </p:sp>
      </p:grpSp>
      <p:grpSp>
        <p:nvGrpSpPr>
          <p:cNvPr id="562" name="Google Shape;562;p7"/>
          <p:cNvGrpSpPr/>
          <p:nvPr/>
        </p:nvGrpSpPr>
        <p:grpSpPr>
          <a:xfrm>
            <a:off x="895397" y="1339245"/>
            <a:ext cx="7788265" cy="535199"/>
            <a:chOff x="1593000" y="2322568"/>
            <a:chExt cx="5957975" cy="643500"/>
          </a:xfrm>
        </p:grpSpPr>
        <p:sp>
          <p:nvSpPr>
            <p:cNvPr id="563" name="Google Shape;563;p7"/>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564" name="Google Shape;564;p7"/>
            <p:cNvSpPr/>
            <p:nvPr/>
          </p:nvSpPr>
          <p:spPr>
            <a:xfrm flipH="1">
              <a:off x="2283025" y="2322575"/>
              <a:ext cx="1844400" cy="642600"/>
            </a:xfrm>
            <a:prstGeom prst="rect">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565" name="Google Shape;565;p7"/>
            <p:cNvSpPr/>
            <p:nvPr/>
          </p:nvSpPr>
          <p:spPr>
            <a:xfrm rot="-5400000">
              <a:off x="3501574" y="1934671"/>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566" name="Google Shape;566;p7"/>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FFFFFF"/>
                  </a:solidFill>
                  <a:latin typeface="Roboto Medium"/>
                  <a:ea typeface="Roboto Medium"/>
                  <a:cs typeface="Roboto Medium"/>
                  <a:sym typeface="Roboto Medium"/>
                </a:rPr>
                <a:t>Alan AI </a:t>
              </a:r>
              <a:endParaRPr b="0" i="0" sz="1200" u="none" cap="none" strike="noStrike">
                <a:solidFill>
                  <a:srgbClr val="FFFFFF"/>
                </a:solidFill>
                <a:latin typeface="Roboto"/>
                <a:ea typeface="Roboto"/>
                <a:cs typeface="Roboto"/>
                <a:sym typeface="Roboto"/>
              </a:endParaRPr>
            </a:p>
          </p:txBody>
        </p:sp>
        <p:sp>
          <p:nvSpPr>
            <p:cNvPr id="567" name="Google Shape;567;p7"/>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6078"/>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568" name="Google Shape;568;p7"/>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Thin"/>
                  <a:ea typeface="Roboto Thin"/>
                  <a:cs typeface="Roboto Thin"/>
                  <a:sym typeface="Roboto Thin"/>
                </a:rPr>
                <a:t>01</a:t>
              </a:r>
              <a:endParaRPr b="0" i="0" sz="1200" u="none" cap="none" strike="noStrike">
                <a:solidFill>
                  <a:srgbClr val="FFFFFF"/>
                </a:solidFill>
                <a:latin typeface="Roboto Thin"/>
                <a:ea typeface="Roboto Thin"/>
                <a:cs typeface="Roboto Thin"/>
                <a:sym typeface="Roboto Thin"/>
              </a:endParaRPr>
            </a:p>
          </p:txBody>
        </p:sp>
        <p:sp>
          <p:nvSpPr>
            <p:cNvPr id="569" name="Google Shape;569;p7"/>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304800" lvl="0" marL="457200" marR="0" rtl="0" algn="l">
                <a:lnSpc>
                  <a:spcPct val="115000"/>
                </a:lnSpc>
                <a:spcBef>
                  <a:spcPts val="0"/>
                </a:spcBef>
                <a:spcAft>
                  <a:spcPts val="0"/>
                </a:spcAft>
                <a:buClr>
                  <a:srgbClr val="1B786E"/>
                </a:buClr>
                <a:buSzPts val="1200"/>
                <a:buFont typeface="Roboto"/>
                <a:buChar char="●"/>
              </a:pPr>
              <a:r>
                <a:rPr b="0" i="0" lang="en" sz="1200" u="none" cap="none" strike="noStrike">
                  <a:solidFill>
                    <a:srgbClr val="1B786E"/>
                  </a:solidFill>
                  <a:latin typeface="Roboto"/>
                  <a:ea typeface="Roboto"/>
                  <a:cs typeface="Roboto"/>
                  <a:sym typeface="Roboto"/>
                </a:rPr>
                <a:t>To interface user with application through voice commands</a:t>
              </a:r>
              <a:endParaRPr b="0" i="0" sz="1200" u="none" cap="none" strike="noStrike">
                <a:solidFill>
                  <a:srgbClr val="1B786E"/>
                </a:solidFill>
                <a:latin typeface="Roboto"/>
                <a:ea typeface="Roboto"/>
                <a:cs typeface="Roboto"/>
                <a:sym typeface="Roboto"/>
              </a:endParaRPr>
            </a:p>
          </p:txBody>
        </p:sp>
      </p:grpSp>
      <p:grpSp>
        <p:nvGrpSpPr>
          <p:cNvPr id="570" name="Google Shape;570;p7"/>
          <p:cNvGrpSpPr/>
          <p:nvPr/>
        </p:nvGrpSpPr>
        <p:grpSpPr>
          <a:xfrm>
            <a:off x="895498" y="2803943"/>
            <a:ext cx="7825618" cy="444337"/>
            <a:chOff x="1593000" y="2322568"/>
            <a:chExt cx="5986550" cy="643500"/>
          </a:xfrm>
        </p:grpSpPr>
        <p:sp>
          <p:nvSpPr>
            <p:cNvPr id="571" name="Google Shape;571;p7"/>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572" name="Google Shape;572;p7"/>
            <p:cNvSpPr/>
            <p:nvPr/>
          </p:nvSpPr>
          <p:spPr>
            <a:xfrm flipH="1">
              <a:off x="2283025" y="2322575"/>
              <a:ext cx="1844400" cy="642600"/>
            </a:xfrm>
            <a:prstGeom prst="rect">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573" name="Google Shape;573;p7"/>
            <p:cNvSpPr/>
            <p:nvPr/>
          </p:nvSpPr>
          <p:spPr>
            <a:xfrm rot="-5400000">
              <a:off x="3501574" y="1934671"/>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574" name="Google Shape;574;p7"/>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FFFFFF"/>
                  </a:solidFill>
                  <a:latin typeface="Roboto Medium"/>
                  <a:ea typeface="Roboto Medium"/>
                  <a:cs typeface="Roboto Medium"/>
                  <a:sym typeface="Roboto Medium"/>
                </a:rPr>
                <a:t>Flutter</a:t>
              </a:r>
              <a:endParaRPr b="0" i="0" sz="1200" u="none" cap="none" strike="noStrike">
                <a:solidFill>
                  <a:srgbClr val="FFFFFF"/>
                </a:solidFill>
                <a:latin typeface="Roboto"/>
                <a:ea typeface="Roboto"/>
                <a:cs typeface="Roboto"/>
                <a:sym typeface="Roboto"/>
              </a:endParaRPr>
            </a:p>
          </p:txBody>
        </p:sp>
        <p:sp>
          <p:nvSpPr>
            <p:cNvPr id="575" name="Google Shape;575;p7"/>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6078"/>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576" name="Google Shape;576;p7"/>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Thin"/>
                  <a:ea typeface="Roboto Thin"/>
                  <a:cs typeface="Roboto Thin"/>
                  <a:sym typeface="Roboto Thin"/>
                </a:rPr>
                <a:t>04</a:t>
              </a:r>
              <a:endParaRPr b="0" i="0" sz="1200" u="none" cap="none" strike="noStrike">
                <a:solidFill>
                  <a:srgbClr val="FFFFFF"/>
                </a:solidFill>
                <a:latin typeface="Roboto Thin"/>
                <a:ea typeface="Roboto Thin"/>
                <a:cs typeface="Roboto Thin"/>
                <a:sym typeface="Roboto Thin"/>
              </a:endParaRPr>
            </a:p>
          </p:txBody>
        </p:sp>
        <p:sp>
          <p:nvSpPr>
            <p:cNvPr id="577" name="Google Shape;577;p7"/>
            <p:cNvSpPr/>
            <p:nvPr/>
          </p:nvSpPr>
          <p:spPr>
            <a:xfrm>
              <a:off x="4387850" y="2323737"/>
              <a:ext cx="3191700" cy="642300"/>
            </a:xfrm>
            <a:prstGeom prst="rect">
              <a:avLst/>
            </a:prstGeom>
            <a:noFill/>
            <a:ln>
              <a:noFill/>
            </a:ln>
          </p:spPr>
          <p:txBody>
            <a:bodyPr anchorCtr="0" anchor="ctr" bIns="91425" lIns="91425" spcFirstLastPara="1" rIns="91425" wrap="square" tIns="91425">
              <a:noAutofit/>
            </a:bodyPr>
            <a:lstStyle/>
            <a:p>
              <a:pPr indent="-304800" lvl="0" marL="457200" marR="0" rtl="0" algn="l">
                <a:lnSpc>
                  <a:spcPct val="115000"/>
                </a:lnSpc>
                <a:spcBef>
                  <a:spcPts val="0"/>
                </a:spcBef>
                <a:spcAft>
                  <a:spcPts val="0"/>
                </a:spcAft>
                <a:buClr>
                  <a:srgbClr val="1B786E"/>
                </a:buClr>
                <a:buSzPts val="1200"/>
                <a:buFont typeface="Roboto"/>
                <a:buChar char="●"/>
              </a:pPr>
              <a:r>
                <a:rPr b="0" i="0" lang="en" sz="1200" u="none" cap="none" strike="noStrike">
                  <a:solidFill>
                    <a:srgbClr val="1B786E"/>
                  </a:solidFill>
                  <a:latin typeface="Roboto"/>
                  <a:ea typeface="Roboto"/>
                  <a:cs typeface="Roboto"/>
                  <a:sym typeface="Roboto"/>
                </a:rPr>
                <a:t>To develop our application (Android development language)</a:t>
              </a:r>
              <a:endParaRPr b="0" i="0" sz="1200" u="none" cap="none" strike="noStrike">
                <a:solidFill>
                  <a:srgbClr val="1B786E"/>
                </a:solidFill>
                <a:latin typeface="Roboto"/>
                <a:ea typeface="Roboto"/>
                <a:cs typeface="Roboto"/>
                <a:sym typeface="Roboto"/>
              </a:endParaRPr>
            </a:p>
          </p:txBody>
        </p:sp>
      </p:grpSp>
      <p:grpSp>
        <p:nvGrpSpPr>
          <p:cNvPr id="578" name="Google Shape;578;p7"/>
          <p:cNvGrpSpPr/>
          <p:nvPr/>
        </p:nvGrpSpPr>
        <p:grpSpPr>
          <a:xfrm>
            <a:off x="895504" y="3248270"/>
            <a:ext cx="7788265" cy="496212"/>
            <a:chOff x="1593000" y="2322568"/>
            <a:chExt cx="5957975" cy="643511"/>
          </a:xfrm>
        </p:grpSpPr>
        <p:sp>
          <p:nvSpPr>
            <p:cNvPr id="579" name="Google Shape;579;p7"/>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580" name="Google Shape;580;p7"/>
            <p:cNvSpPr/>
            <p:nvPr/>
          </p:nvSpPr>
          <p:spPr>
            <a:xfrm flipH="1">
              <a:off x="2283025" y="2322575"/>
              <a:ext cx="1844400" cy="642600"/>
            </a:xfrm>
            <a:prstGeom prst="rect">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581" name="Google Shape;581;p7"/>
            <p:cNvSpPr/>
            <p:nvPr/>
          </p:nvSpPr>
          <p:spPr>
            <a:xfrm rot="-5400000">
              <a:off x="3501574" y="1934671"/>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582" name="Google Shape;582;p7"/>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FFFFFF"/>
                  </a:solidFill>
                  <a:latin typeface="Roboto Medium"/>
                  <a:ea typeface="Roboto Medium"/>
                  <a:cs typeface="Roboto Medium"/>
                  <a:sym typeface="Roboto Medium"/>
                </a:rPr>
                <a:t>Tflite package</a:t>
              </a:r>
              <a:endParaRPr b="0" i="0" sz="1200" u="none" cap="none" strike="noStrike">
                <a:solidFill>
                  <a:srgbClr val="FFFFFF"/>
                </a:solidFill>
                <a:latin typeface="Roboto"/>
                <a:ea typeface="Roboto"/>
                <a:cs typeface="Roboto"/>
                <a:sym typeface="Roboto"/>
              </a:endParaRPr>
            </a:p>
          </p:txBody>
        </p:sp>
        <p:sp>
          <p:nvSpPr>
            <p:cNvPr id="583" name="Google Shape;583;p7"/>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6078"/>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584" name="Google Shape;584;p7"/>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Thin"/>
                  <a:ea typeface="Roboto Thin"/>
                  <a:cs typeface="Roboto Thin"/>
                  <a:sym typeface="Roboto Thin"/>
                </a:rPr>
                <a:t>05</a:t>
              </a:r>
              <a:endParaRPr b="0" i="0" sz="1200" u="none" cap="none" strike="noStrike">
                <a:solidFill>
                  <a:srgbClr val="FFFFFF"/>
                </a:solidFill>
                <a:latin typeface="Roboto Thin"/>
                <a:ea typeface="Roboto Thin"/>
                <a:cs typeface="Roboto Thin"/>
                <a:sym typeface="Roboto Thin"/>
              </a:endParaRPr>
            </a:p>
          </p:txBody>
        </p:sp>
        <p:sp>
          <p:nvSpPr>
            <p:cNvPr id="585" name="Google Shape;585;p7"/>
            <p:cNvSpPr/>
            <p:nvPr/>
          </p:nvSpPr>
          <p:spPr>
            <a:xfrm>
              <a:off x="4387850" y="2470179"/>
              <a:ext cx="2971200" cy="495900"/>
            </a:xfrm>
            <a:prstGeom prst="rect">
              <a:avLst/>
            </a:prstGeom>
            <a:noFill/>
            <a:ln>
              <a:noFill/>
            </a:ln>
          </p:spPr>
          <p:txBody>
            <a:bodyPr anchorCtr="0" anchor="ctr" bIns="91425" lIns="91425" spcFirstLastPara="1" rIns="91425" wrap="square" tIns="91425">
              <a:noAutofit/>
            </a:bodyPr>
            <a:lstStyle/>
            <a:p>
              <a:pPr indent="-304800" lvl="0" marL="457200" marR="0" rtl="0" algn="l">
                <a:lnSpc>
                  <a:spcPct val="115000"/>
                </a:lnSpc>
                <a:spcBef>
                  <a:spcPts val="0"/>
                </a:spcBef>
                <a:spcAft>
                  <a:spcPts val="0"/>
                </a:spcAft>
                <a:buClr>
                  <a:srgbClr val="1B786E"/>
                </a:buClr>
                <a:buSzPts val="1200"/>
                <a:buFont typeface="Roboto"/>
                <a:buChar char="●"/>
              </a:pPr>
              <a:r>
                <a:rPr b="0" i="0" lang="en" sz="1200" u="none" cap="none" strike="noStrike">
                  <a:solidFill>
                    <a:srgbClr val="1B786E"/>
                  </a:solidFill>
                  <a:latin typeface="Roboto"/>
                  <a:ea typeface="Roboto"/>
                  <a:cs typeface="Roboto"/>
                  <a:sym typeface="Roboto"/>
                </a:rPr>
                <a:t>To perform object detection</a:t>
              </a:r>
              <a:endParaRPr b="0" i="0" sz="1200" u="none" cap="none" strike="noStrike">
                <a:solidFill>
                  <a:srgbClr val="1B786E"/>
                </a:solidFill>
                <a:latin typeface="Roboto"/>
                <a:ea typeface="Roboto"/>
                <a:cs typeface="Roboto"/>
                <a:sym typeface="Roboto"/>
              </a:endParaRPr>
            </a:p>
          </p:txBody>
        </p:sp>
      </p:grpSp>
      <p:grpSp>
        <p:nvGrpSpPr>
          <p:cNvPr id="586" name="Google Shape;586;p7"/>
          <p:cNvGrpSpPr/>
          <p:nvPr/>
        </p:nvGrpSpPr>
        <p:grpSpPr>
          <a:xfrm>
            <a:off x="895504" y="3744470"/>
            <a:ext cx="7788265" cy="496205"/>
            <a:chOff x="1593000" y="2322568"/>
            <a:chExt cx="5957975" cy="643503"/>
          </a:xfrm>
        </p:grpSpPr>
        <p:sp>
          <p:nvSpPr>
            <p:cNvPr id="587" name="Google Shape;587;p7"/>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588" name="Google Shape;588;p7"/>
            <p:cNvSpPr/>
            <p:nvPr/>
          </p:nvSpPr>
          <p:spPr>
            <a:xfrm flipH="1">
              <a:off x="2283025" y="2322575"/>
              <a:ext cx="1844400" cy="642600"/>
            </a:xfrm>
            <a:prstGeom prst="rect">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589" name="Google Shape;589;p7"/>
            <p:cNvSpPr/>
            <p:nvPr/>
          </p:nvSpPr>
          <p:spPr>
            <a:xfrm rot="-5400000">
              <a:off x="3501574" y="1934671"/>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590" name="Google Shape;590;p7"/>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200"/>
                </a:spcBef>
                <a:spcAft>
                  <a:spcPts val="1200"/>
                </a:spcAft>
                <a:buClr>
                  <a:srgbClr val="000000"/>
                </a:buClr>
                <a:buSzPts val="1250"/>
                <a:buFont typeface="Arial"/>
                <a:buNone/>
              </a:pPr>
              <a:r>
                <a:rPr b="0" i="0" lang="en" sz="1250" u="none" cap="none" strike="noStrike">
                  <a:solidFill>
                    <a:schemeClr val="lt1"/>
                  </a:solidFill>
                  <a:latin typeface="Roboto Medium"/>
                  <a:ea typeface="Roboto Medium"/>
                  <a:cs typeface="Roboto Medium"/>
                  <a:sym typeface="Roboto Medium"/>
                </a:rPr>
                <a:t>Arduino UNO Wifi Rev2</a:t>
              </a:r>
              <a:endParaRPr b="0" i="0" sz="1200" u="none" cap="none" strike="noStrike">
                <a:solidFill>
                  <a:schemeClr val="lt1"/>
                </a:solidFill>
                <a:latin typeface="Roboto Medium"/>
                <a:ea typeface="Roboto Medium"/>
                <a:cs typeface="Roboto Medium"/>
                <a:sym typeface="Roboto Medium"/>
              </a:endParaRPr>
            </a:p>
          </p:txBody>
        </p:sp>
        <p:sp>
          <p:nvSpPr>
            <p:cNvPr id="591" name="Google Shape;591;p7"/>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6078"/>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592" name="Google Shape;592;p7"/>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Thin"/>
                  <a:ea typeface="Roboto Thin"/>
                  <a:cs typeface="Roboto Thin"/>
                  <a:sym typeface="Roboto Thin"/>
                </a:rPr>
                <a:t>06</a:t>
              </a:r>
              <a:endParaRPr b="0" i="0" sz="1200" u="none" cap="none" strike="noStrike">
                <a:solidFill>
                  <a:srgbClr val="FFFFFF"/>
                </a:solidFill>
                <a:latin typeface="Roboto Thin"/>
                <a:ea typeface="Roboto Thin"/>
                <a:cs typeface="Roboto Thin"/>
                <a:sym typeface="Roboto Thin"/>
              </a:endParaRPr>
            </a:p>
          </p:txBody>
        </p:sp>
        <p:sp>
          <p:nvSpPr>
            <p:cNvPr id="593" name="Google Shape;593;p7"/>
            <p:cNvSpPr/>
            <p:nvPr/>
          </p:nvSpPr>
          <p:spPr>
            <a:xfrm>
              <a:off x="4387845" y="2323771"/>
              <a:ext cx="2971200" cy="642300"/>
            </a:xfrm>
            <a:prstGeom prst="rect">
              <a:avLst/>
            </a:prstGeom>
            <a:noFill/>
            <a:ln>
              <a:noFill/>
            </a:ln>
          </p:spPr>
          <p:txBody>
            <a:bodyPr anchorCtr="0" anchor="ctr" bIns="91425" lIns="91425" spcFirstLastPara="1" rIns="91425" wrap="square" tIns="91425">
              <a:noAutofit/>
            </a:bodyPr>
            <a:lstStyle/>
            <a:p>
              <a:pPr indent="-304800" lvl="0" marL="457200" marR="0" rtl="0" algn="l">
                <a:lnSpc>
                  <a:spcPct val="115000"/>
                </a:lnSpc>
                <a:spcBef>
                  <a:spcPts val="0"/>
                </a:spcBef>
                <a:spcAft>
                  <a:spcPts val="0"/>
                </a:spcAft>
                <a:buClr>
                  <a:srgbClr val="1B786E"/>
                </a:buClr>
                <a:buSzPts val="1200"/>
                <a:buFont typeface="Roboto"/>
                <a:buChar char="●"/>
              </a:pPr>
              <a:r>
                <a:rPr b="0" i="0" lang="en" sz="1200" u="none" cap="none" strike="noStrike">
                  <a:solidFill>
                    <a:srgbClr val="1B786E"/>
                  </a:solidFill>
                  <a:latin typeface="Roboto"/>
                  <a:ea typeface="Roboto"/>
                  <a:cs typeface="Roboto"/>
                  <a:sym typeface="Roboto"/>
                </a:rPr>
                <a:t>To initiate connection between application and Arduino </a:t>
              </a:r>
              <a:endParaRPr b="0" i="0" sz="1200" u="none" cap="none" strike="noStrike">
                <a:solidFill>
                  <a:srgbClr val="1B786E"/>
                </a:solidFill>
                <a:latin typeface="Roboto"/>
                <a:ea typeface="Roboto"/>
                <a:cs typeface="Roboto"/>
                <a:sym typeface="Roboto"/>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8"/>
          <p:cNvSpPr txBox="1"/>
          <p:nvPr>
            <p:ph type="title"/>
          </p:nvPr>
        </p:nvSpPr>
        <p:spPr>
          <a:xfrm>
            <a:off x="653450" y="568550"/>
            <a:ext cx="3300900" cy="168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ASSUMPTIONS</a:t>
            </a:r>
            <a:endParaRPr u="sng"/>
          </a:p>
          <a:p>
            <a:pPr indent="0" lvl="0" marL="0" rtl="0" algn="l">
              <a:lnSpc>
                <a:spcPct val="100000"/>
              </a:lnSpc>
              <a:spcBef>
                <a:spcPts val="0"/>
              </a:spcBef>
              <a:spcAft>
                <a:spcPts val="0"/>
              </a:spcAft>
              <a:buSzPts val="3000"/>
              <a:buNone/>
            </a:pPr>
            <a:r>
              <a:t/>
            </a:r>
            <a:endParaRPr/>
          </a:p>
          <a:p>
            <a:pPr indent="0" lvl="0" marL="0" rtl="0" algn="l">
              <a:lnSpc>
                <a:spcPct val="100000"/>
              </a:lnSpc>
              <a:spcBef>
                <a:spcPts val="0"/>
              </a:spcBef>
              <a:spcAft>
                <a:spcPts val="0"/>
              </a:spcAft>
              <a:buSzPts val="3000"/>
              <a:buNone/>
            </a:pPr>
            <a:r>
              <a:t/>
            </a:r>
            <a:endParaRPr/>
          </a:p>
          <a:p>
            <a:pPr indent="0" lvl="0" marL="0" rtl="0" algn="l">
              <a:lnSpc>
                <a:spcPct val="100000"/>
              </a:lnSpc>
              <a:spcBef>
                <a:spcPts val="0"/>
              </a:spcBef>
              <a:spcAft>
                <a:spcPts val="0"/>
              </a:spcAft>
              <a:buSzPts val="3000"/>
              <a:buNone/>
            </a:pPr>
            <a:r>
              <a:t/>
            </a:r>
            <a:endParaRPr sz="3000"/>
          </a:p>
        </p:txBody>
      </p:sp>
      <p:sp>
        <p:nvSpPr>
          <p:cNvPr id="599" name="Google Shape;599;p8"/>
          <p:cNvSpPr txBox="1"/>
          <p:nvPr>
            <p:ph idx="2" type="body"/>
          </p:nvPr>
        </p:nvSpPr>
        <p:spPr>
          <a:xfrm>
            <a:off x="4572000" y="1163100"/>
            <a:ext cx="4490400" cy="398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t/>
            </a:r>
            <a:endParaRPr b="1" sz="500">
              <a:solidFill>
                <a:schemeClr val="dk1"/>
              </a:solidFill>
              <a:latin typeface="Raleway"/>
              <a:ea typeface="Raleway"/>
              <a:cs typeface="Raleway"/>
              <a:sym typeface="Raleway"/>
            </a:endParaRPr>
          </a:p>
          <a:p>
            <a:pPr indent="-330200" lvl="0" marL="457200" rtl="0" algn="just">
              <a:lnSpc>
                <a:spcPct val="150000"/>
              </a:lnSpc>
              <a:spcBef>
                <a:spcPts val="1200"/>
              </a:spcBef>
              <a:spcAft>
                <a:spcPts val="0"/>
              </a:spcAft>
              <a:buClr>
                <a:schemeClr val="dk1"/>
              </a:buClr>
              <a:buSzPts val="1600"/>
              <a:buFont typeface="Raleway"/>
              <a:buAutoNum type="arabicPeriod"/>
            </a:pPr>
            <a:r>
              <a:rPr lang="en" sz="1600">
                <a:solidFill>
                  <a:schemeClr val="dk1"/>
                </a:solidFill>
                <a:latin typeface="Raleway"/>
                <a:ea typeface="Raleway"/>
                <a:cs typeface="Raleway"/>
                <a:sym typeface="Raleway"/>
              </a:rPr>
              <a:t>The system will only support english language for voice communication.</a:t>
            </a:r>
            <a:endParaRPr sz="1600">
              <a:solidFill>
                <a:schemeClr val="dk1"/>
              </a:solidFill>
              <a:latin typeface="Raleway"/>
              <a:ea typeface="Raleway"/>
              <a:cs typeface="Raleway"/>
              <a:sym typeface="Raleway"/>
            </a:endParaRPr>
          </a:p>
          <a:p>
            <a:pPr indent="-330200" lvl="0" marL="457200" rtl="0" algn="just">
              <a:lnSpc>
                <a:spcPct val="150000"/>
              </a:lnSpc>
              <a:spcBef>
                <a:spcPts val="0"/>
              </a:spcBef>
              <a:spcAft>
                <a:spcPts val="0"/>
              </a:spcAft>
              <a:buClr>
                <a:schemeClr val="dk1"/>
              </a:buClr>
              <a:buSzPts val="1600"/>
              <a:buFont typeface="Raleway"/>
              <a:buAutoNum type="arabicPeriod"/>
            </a:pPr>
            <a:r>
              <a:rPr lang="en" sz="1600">
                <a:solidFill>
                  <a:schemeClr val="dk1"/>
                </a:solidFill>
                <a:latin typeface="Raleway"/>
                <a:ea typeface="Raleway"/>
                <a:cs typeface="Raleway"/>
                <a:sym typeface="Raleway"/>
              </a:rPr>
              <a:t>The system will need a good internet connection for features to execute.</a:t>
            </a:r>
            <a:endParaRPr sz="1600">
              <a:solidFill>
                <a:schemeClr val="dk1"/>
              </a:solidFill>
              <a:latin typeface="Raleway"/>
              <a:ea typeface="Raleway"/>
              <a:cs typeface="Raleway"/>
              <a:sym typeface="Raleway"/>
            </a:endParaRPr>
          </a:p>
          <a:p>
            <a:pPr indent="-330200" lvl="0" marL="457200" rtl="0" algn="just">
              <a:lnSpc>
                <a:spcPct val="150000"/>
              </a:lnSpc>
              <a:spcBef>
                <a:spcPts val="0"/>
              </a:spcBef>
              <a:spcAft>
                <a:spcPts val="0"/>
              </a:spcAft>
              <a:buClr>
                <a:schemeClr val="dk1"/>
              </a:buClr>
              <a:buSzPts val="1600"/>
              <a:buFont typeface="Raleway"/>
              <a:buAutoNum type="arabicPeriod"/>
            </a:pPr>
            <a:r>
              <a:rPr lang="en" sz="1600">
                <a:solidFill>
                  <a:schemeClr val="dk1"/>
                </a:solidFill>
                <a:latin typeface="Raleway"/>
                <a:ea typeface="Raleway"/>
                <a:cs typeface="Raleway"/>
                <a:sym typeface="Raleway"/>
              </a:rPr>
              <a:t>The object detection functionality limits objects distance to a specific range.</a:t>
            </a:r>
            <a:endParaRPr sz="1600">
              <a:solidFill>
                <a:schemeClr val="dk1"/>
              </a:solidFill>
              <a:latin typeface="Raleway"/>
              <a:ea typeface="Raleway"/>
              <a:cs typeface="Raleway"/>
              <a:sym typeface="Raleway"/>
            </a:endParaRPr>
          </a:p>
          <a:p>
            <a:pPr indent="-330200" lvl="0" marL="457200" rtl="0" algn="just">
              <a:lnSpc>
                <a:spcPct val="150000"/>
              </a:lnSpc>
              <a:spcBef>
                <a:spcPts val="0"/>
              </a:spcBef>
              <a:spcAft>
                <a:spcPts val="0"/>
              </a:spcAft>
              <a:buClr>
                <a:schemeClr val="dk1"/>
              </a:buClr>
              <a:buSzPts val="1600"/>
              <a:buFont typeface="Raleway"/>
              <a:buAutoNum type="arabicPeriod"/>
            </a:pPr>
            <a:r>
              <a:rPr lang="en" sz="1600">
                <a:solidFill>
                  <a:schemeClr val="dk1"/>
                </a:solidFill>
                <a:latin typeface="Raleway"/>
                <a:ea typeface="Raleway"/>
                <a:cs typeface="Raleway"/>
                <a:sym typeface="Raleway"/>
              </a:rPr>
              <a:t>The text being scanned must be clear.</a:t>
            </a:r>
            <a:endParaRPr sz="1600">
              <a:solidFill>
                <a:schemeClr val="dk1"/>
              </a:solidFill>
              <a:latin typeface="Raleway"/>
              <a:ea typeface="Raleway"/>
              <a:cs typeface="Raleway"/>
              <a:sym typeface="Raleway"/>
            </a:endParaRPr>
          </a:p>
          <a:p>
            <a:pPr indent="-330200" lvl="0" marL="457200" rtl="0" algn="just">
              <a:lnSpc>
                <a:spcPct val="150000"/>
              </a:lnSpc>
              <a:spcBef>
                <a:spcPts val="0"/>
              </a:spcBef>
              <a:spcAft>
                <a:spcPts val="0"/>
              </a:spcAft>
              <a:buClr>
                <a:schemeClr val="dk1"/>
              </a:buClr>
              <a:buSzPts val="1600"/>
              <a:buFont typeface="Raleway"/>
              <a:buAutoNum type="arabicPeriod"/>
            </a:pPr>
            <a:r>
              <a:rPr lang="en" sz="1600">
                <a:solidFill>
                  <a:schemeClr val="dk1"/>
                </a:solidFill>
                <a:latin typeface="Raleway"/>
                <a:ea typeface="Raleway"/>
                <a:cs typeface="Raleway"/>
                <a:sym typeface="Raleway"/>
              </a:rPr>
              <a:t>The quality of internal camera must be good for both text detection and object detection.</a:t>
            </a:r>
            <a:endParaRPr sz="1600">
              <a:solidFill>
                <a:schemeClr val="dk1"/>
              </a:solidFill>
              <a:latin typeface="Raleway"/>
              <a:ea typeface="Raleway"/>
              <a:cs typeface="Raleway"/>
              <a:sym typeface="Raleway"/>
            </a:endParaRPr>
          </a:p>
          <a:p>
            <a:pPr indent="0" lvl="0" marL="457200" rtl="0" algn="just">
              <a:lnSpc>
                <a:spcPct val="150000"/>
              </a:lnSpc>
              <a:spcBef>
                <a:spcPts val="1200"/>
              </a:spcBef>
              <a:spcAft>
                <a:spcPts val="0"/>
              </a:spcAft>
              <a:buSzPts val="1300"/>
              <a:buNone/>
            </a:pPr>
            <a:r>
              <a:t/>
            </a:r>
            <a:endParaRPr sz="1600">
              <a:solidFill>
                <a:schemeClr val="dk1"/>
              </a:solidFill>
              <a:latin typeface="Raleway"/>
              <a:ea typeface="Raleway"/>
              <a:cs typeface="Raleway"/>
              <a:sym typeface="Raleway"/>
            </a:endParaRPr>
          </a:p>
          <a:p>
            <a:pPr indent="0" lvl="0" marL="0" rtl="0" algn="l">
              <a:lnSpc>
                <a:spcPct val="115000"/>
              </a:lnSpc>
              <a:spcBef>
                <a:spcPts val="1200"/>
              </a:spcBef>
              <a:spcAft>
                <a:spcPts val="0"/>
              </a:spcAft>
              <a:buSzPts val="1300"/>
              <a:buNone/>
            </a:pPr>
            <a:r>
              <a:t/>
            </a:r>
            <a:endParaRPr b="1" sz="3200">
              <a:solidFill>
                <a:schemeClr val="dk1"/>
              </a:solidFill>
              <a:latin typeface="Raleway"/>
              <a:ea typeface="Raleway"/>
              <a:cs typeface="Raleway"/>
              <a:sym typeface="Raleway"/>
            </a:endParaRPr>
          </a:p>
          <a:p>
            <a:pPr indent="0" lvl="0" marL="0" rtl="0" algn="l">
              <a:lnSpc>
                <a:spcPct val="115000"/>
              </a:lnSpc>
              <a:spcBef>
                <a:spcPts val="1000"/>
              </a:spcBef>
              <a:spcAft>
                <a:spcPts val="1600"/>
              </a:spcAft>
              <a:buSzPts val="1300"/>
              <a:buNone/>
            </a:pPr>
            <a:r>
              <a:t/>
            </a:r>
            <a:endParaRPr b="1" sz="3000">
              <a:solidFill>
                <a:srgbClr val="FFFFFF"/>
              </a:solidFill>
              <a:latin typeface="Raleway"/>
              <a:ea typeface="Raleway"/>
              <a:cs typeface="Raleway"/>
              <a:sym typeface="Raleway"/>
            </a:endParaRPr>
          </a:p>
        </p:txBody>
      </p:sp>
      <p:sp>
        <p:nvSpPr>
          <p:cNvPr id="600" name="Google Shape;600;p8"/>
          <p:cNvSpPr txBox="1"/>
          <p:nvPr>
            <p:ph type="title"/>
          </p:nvPr>
        </p:nvSpPr>
        <p:spPr>
          <a:xfrm>
            <a:off x="91850" y="1322450"/>
            <a:ext cx="4347300" cy="3560700"/>
          </a:xfrm>
          <a:prstGeom prst="rect">
            <a:avLst/>
          </a:prstGeom>
          <a:noFill/>
          <a:ln>
            <a:noFill/>
          </a:ln>
        </p:spPr>
        <p:txBody>
          <a:bodyPr anchorCtr="0" anchor="t" bIns="91425" lIns="91425" spcFirstLastPara="1" rIns="91425" wrap="square" tIns="91425">
            <a:noAutofit/>
          </a:bodyPr>
          <a:lstStyle/>
          <a:p>
            <a:pPr indent="-330200" lvl="0" marL="457200" rtl="0" algn="just">
              <a:lnSpc>
                <a:spcPct val="150000"/>
              </a:lnSpc>
              <a:spcBef>
                <a:spcPts val="1200"/>
              </a:spcBef>
              <a:spcAft>
                <a:spcPts val="0"/>
              </a:spcAft>
              <a:buSzPts val="1600"/>
              <a:buFont typeface="Raleway Medium"/>
              <a:buAutoNum type="arabicPeriod"/>
            </a:pPr>
            <a:r>
              <a:rPr b="0" lang="en" sz="1600">
                <a:latin typeface="Raleway Medium"/>
                <a:ea typeface="Raleway Medium"/>
                <a:cs typeface="Raleway Medium"/>
                <a:sym typeface="Raleway Medium"/>
              </a:rPr>
              <a:t>User must not audibly impaired.</a:t>
            </a:r>
            <a:endParaRPr b="0" sz="1600">
              <a:latin typeface="Raleway Medium"/>
              <a:ea typeface="Raleway Medium"/>
              <a:cs typeface="Raleway Medium"/>
              <a:sym typeface="Raleway Medium"/>
            </a:endParaRPr>
          </a:p>
          <a:p>
            <a:pPr indent="-330200" lvl="0" marL="457200" rtl="0" algn="just">
              <a:lnSpc>
                <a:spcPct val="150000"/>
              </a:lnSpc>
              <a:spcBef>
                <a:spcPts val="0"/>
              </a:spcBef>
              <a:spcAft>
                <a:spcPts val="0"/>
              </a:spcAft>
              <a:buSzPts val="1600"/>
              <a:buFont typeface="Raleway Medium"/>
              <a:buAutoNum type="arabicPeriod"/>
            </a:pPr>
            <a:r>
              <a:rPr b="0" lang="en" sz="1600">
                <a:latin typeface="Raleway Medium"/>
                <a:ea typeface="Raleway Medium"/>
                <a:cs typeface="Raleway Medium"/>
                <a:sym typeface="Raleway Medium"/>
              </a:rPr>
              <a:t>User must be comfortable in speaking and listening english.</a:t>
            </a:r>
            <a:endParaRPr b="0" sz="1600">
              <a:latin typeface="Raleway Medium"/>
              <a:ea typeface="Raleway Medium"/>
              <a:cs typeface="Raleway Medium"/>
              <a:sym typeface="Raleway Medium"/>
            </a:endParaRPr>
          </a:p>
          <a:p>
            <a:pPr indent="-330200" lvl="0" marL="457200" rtl="0" algn="just">
              <a:lnSpc>
                <a:spcPct val="150000"/>
              </a:lnSpc>
              <a:spcBef>
                <a:spcPts val="0"/>
              </a:spcBef>
              <a:spcAft>
                <a:spcPts val="0"/>
              </a:spcAft>
              <a:buSzPts val="1600"/>
              <a:buFont typeface="Raleway Medium"/>
              <a:buAutoNum type="arabicPeriod"/>
            </a:pPr>
            <a:r>
              <a:rPr b="0" lang="en" sz="1600">
                <a:latin typeface="Raleway Medium"/>
                <a:ea typeface="Raleway Medium"/>
                <a:cs typeface="Raleway Medium"/>
                <a:sym typeface="Raleway Medium"/>
              </a:rPr>
              <a:t>User must have decent internet connectivity for making use of functionalities .</a:t>
            </a:r>
            <a:endParaRPr b="0" sz="1600">
              <a:latin typeface="Raleway Medium"/>
              <a:ea typeface="Raleway Medium"/>
              <a:cs typeface="Raleway Medium"/>
              <a:sym typeface="Raleway Medium"/>
            </a:endParaRPr>
          </a:p>
          <a:p>
            <a:pPr indent="-330200" lvl="0" marL="457200" rtl="0" algn="just">
              <a:lnSpc>
                <a:spcPct val="150000"/>
              </a:lnSpc>
              <a:spcBef>
                <a:spcPts val="0"/>
              </a:spcBef>
              <a:spcAft>
                <a:spcPts val="0"/>
              </a:spcAft>
              <a:buSzPts val="1600"/>
              <a:buFont typeface="Raleway Medium"/>
              <a:buAutoNum type="arabicPeriod"/>
            </a:pPr>
            <a:r>
              <a:rPr b="0" lang="en" sz="1600">
                <a:latin typeface="Raleway Medium"/>
                <a:ea typeface="Raleway Medium"/>
                <a:cs typeface="Raleway Medium"/>
                <a:sym typeface="Raleway Medium"/>
              </a:rPr>
              <a:t>User must have a access to a smartphone. </a:t>
            </a:r>
            <a:endParaRPr b="0" sz="1600">
              <a:latin typeface="Raleway Medium"/>
              <a:ea typeface="Raleway Medium"/>
              <a:cs typeface="Raleway Medium"/>
              <a:sym typeface="Raleway Medium"/>
            </a:endParaRPr>
          </a:p>
          <a:p>
            <a:pPr indent="-330200" lvl="0" marL="457200" rtl="0" algn="just">
              <a:lnSpc>
                <a:spcPct val="150000"/>
              </a:lnSpc>
              <a:spcBef>
                <a:spcPts val="0"/>
              </a:spcBef>
              <a:spcAft>
                <a:spcPts val="0"/>
              </a:spcAft>
              <a:buSzPts val="1600"/>
              <a:buFont typeface="Raleway Medium"/>
              <a:buAutoNum type="arabicPeriod"/>
            </a:pPr>
            <a:r>
              <a:rPr b="0" lang="en" sz="1600">
                <a:latin typeface="Raleway Medium"/>
                <a:ea typeface="Raleway Medium"/>
                <a:cs typeface="Raleway Medium"/>
                <a:sym typeface="Raleway Medium"/>
              </a:rPr>
              <a:t>User must hold the stick to use navigate through path module.</a:t>
            </a:r>
            <a:endParaRPr b="0" sz="1600">
              <a:latin typeface="Raleway Medium"/>
              <a:ea typeface="Raleway Medium"/>
              <a:cs typeface="Raleway Medium"/>
              <a:sym typeface="Raleway Medium"/>
            </a:endParaRPr>
          </a:p>
        </p:txBody>
      </p:sp>
      <p:sp>
        <p:nvSpPr>
          <p:cNvPr id="601" name="Google Shape;601;p8"/>
          <p:cNvSpPr txBox="1"/>
          <p:nvPr>
            <p:ph type="title"/>
          </p:nvPr>
        </p:nvSpPr>
        <p:spPr>
          <a:xfrm>
            <a:off x="4886500" y="568550"/>
            <a:ext cx="3378900" cy="88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solidFill>
                  <a:schemeClr val="dk1"/>
                </a:solidFill>
              </a:rPr>
              <a:t>CONSTRAINTS</a:t>
            </a:r>
            <a:endParaRPr sz="30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g1bc79539cd8_0_0"/>
          <p:cNvSpPr txBox="1"/>
          <p:nvPr>
            <p:ph type="title"/>
          </p:nvPr>
        </p:nvSpPr>
        <p:spPr>
          <a:xfrm>
            <a:off x="623525" y="5214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METHODOLOGY</a:t>
            </a:r>
            <a:endParaRPr/>
          </a:p>
        </p:txBody>
      </p:sp>
      <p:grpSp>
        <p:nvGrpSpPr>
          <p:cNvPr id="607" name="Google Shape;607;g1bc79539cd8_0_0"/>
          <p:cNvGrpSpPr/>
          <p:nvPr/>
        </p:nvGrpSpPr>
        <p:grpSpPr>
          <a:xfrm>
            <a:off x="3187811" y="2251371"/>
            <a:ext cx="2804891" cy="2496606"/>
            <a:chOff x="3071457" y="2013875"/>
            <a:chExt cx="1944600" cy="1569600"/>
          </a:xfrm>
        </p:grpSpPr>
        <p:sp>
          <p:nvSpPr>
            <p:cNvPr id="608" name="Google Shape;608;g1bc79539cd8_0_0"/>
            <p:cNvSpPr/>
            <p:nvPr/>
          </p:nvSpPr>
          <p:spPr>
            <a:xfrm flipH="1" rot="10800000">
              <a:off x="3071457" y="2013875"/>
              <a:ext cx="1944600" cy="1569600"/>
            </a:xfrm>
            <a:prstGeom prst="round2DiagRect">
              <a:avLst>
                <a:gd fmla="val 0" name="adj1"/>
                <a:gd fmla="val 17764" name="adj2"/>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g1bc79539cd8_0_0"/>
            <p:cNvSpPr txBox="1"/>
            <p:nvPr/>
          </p:nvSpPr>
          <p:spPr>
            <a:xfrm>
              <a:off x="3174316" y="2493179"/>
              <a:ext cx="1706700" cy="544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rgbClr val="000000"/>
                </a:buClr>
                <a:buSzPts val="1200"/>
                <a:buFont typeface="Arial"/>
                <a:buNone/>
              </a:pPr>
              <a:r>
                <a:rPr lang="en" sz="1200">
                  <a:solidFill>
                    <a:schemeClr val="lt1"/>
                  </a:solidFill>
                  <a:latin typeface="Roboto"/>
                  <a:ea typeface="Roboto"/>
                  <a:cs typeface="Roboto"/>
                  <a:sym typeface="Roboto"/>
                </a:rPr>
                <a:t>Recognition of text from image or document is done using ML kit of google firebase</a:t>
              </a:r>
              <a:endParaRPr b="0" i="0" sz="1200" u="none" cap="none" strike="noStrike">
                <a:solidFill>
                  <a:schemeClr val="lt1"/>
                </a:solidFill>
                <a:latin typeface="Roboto"/>
                <a:ea typeface="Roboto"/>
                <a:cs typeface="Roboto"/>
                <a:sym typeface="Roboto"/>
              </a:endParaRPr>
            </a:p>
            <a:p>
              <a:pPr indent="0" lvl="0" marL="0" marR="0" rtl="0" algn="just">
                <a:lnSpc>
                  <a:spcPct val="150000"/>
                </a:lnSpc>
                <a:spcBef>
                  <a:spcPts val="0"/>
                </a:spcBef>
                <a:spcAft>
                  <a:spcPts val="0"/>
                </a:spcAft>
                <a:buClr>
                  <a:srgbClr val="000000"/>
                </a:buClr>
                <a:buSzPts val="1200"/>
                <a:buFont typeface="Arial"/>
                <a:buNone/>
              </a:pPr>
              <a:r>
                <a:t/>
              </a:r>
              <a:endParaRPr b="0" i="0" sz="1200" u="none" cap="none" strike="noStrike">
                <a:solidFill>
                  <a:srgbClr val="000000"/>
                </a:solidFill>
                <a:latin typeface="Times New Roman"/>
                <a:ea typeface="Times New Roman"/>
                <a:cs typeface="Times New Roman"/>
                <a:sym typeface="Times New Roman"/>
              </a:endParaRPr>
            </a:p>
            <a:p>
              <a:pPr indent="0" lvl="0" marL="0" marR="0" rtl="0" algn="ctr">
                <a:lnSpc>
                  <a:spcPct val="115000"/>
                </a:lnSpc>
                <a:spcBef>
                  <a:spcPts val="1600"/>
                </a:spcBef>
                <a:spcAft>
                  <a:spcPts val="1600"/>
                </a:spcAft>
                <a:buClr>
                  <a:srgbClr val="000000"/>
                </a:buClr>
                <a:buSzPts val="1100"/>
                <a:buFont typeface="Arial"/>
                <a:buNone/>
              </a:pPr>
              <a:r>
                <a:t/>
              </a:r>
              <a:endParaRPr b="1" i="0" sz="1100" u="none" cap="none" strike="noStrike">
                <a:solidFill>
                  <a:srgbClr val="FFFFFF"/>
                </a:solidFill>
                <a:latin typeface="Roboto"/>
                <a:ea typeface="Roboto"/>
                <a:cs typeface="Roboto"/>
                <a:sym typeface="Roboto"/>
              </a:endParaRPr>
            </a:p>
          </p:txBody>
        </p:sp>
      </p:grpSp>
      <p:grpSp>
        <p:nvGrpSpPr>
          <p:cNvPr id="610" name="Google Shape;610;g1bc79539cd8_0_0"/>
          <p:cNvGrpSpPr/>
          <p:nvPr/>
        </p:nvGrpSpPr>
        <p:grpSpPr>
          <a:xfrm>
            <a:off x="91260" y="2250610"/>
            <a:ext cx="3021131" cy="2527684"/>
            <a:chOff x="1126863" y="2013875"/>
            <a:chExt cx="1944600" cy="1569600"/>
          </a:xfrm>
        </p:grpSpPr>
        <p:sp>
          <p:nvSpPr>
            <p:cNvPr id="611" name="Google Shape;611;g1bc79539cd8_0_0"/>
            <p:cNvSpPr/>
            <p:nvPr/>
          </p:nvSpPr>
          <p:spPr>
            <a:xfrm>
              <a:off x="1126863" y="2013875"/>
              <a:ext cx="1944600" cy="1569600"/>
            </a:xfrm>
            <a:prstGeom prst="round2DiagRect">
              <a:avLst>
                <a:gd fmla="val 0" name="adj1"/>
                <a:gd fmla="val 17764" name="adj2"/>
              </a:avLst>
            </a:prstGeom>
            <a:solidFill>
              <a:srgbClr val="249C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g1bc79539cd8_0_0"/>
            <p:cNvSpPr txBox="1"/>
            <p:nvPr/>
          </p:nvSpPr>
          <p:spPr>
            <a:xfrm>
              <a:off x="1200807" y="2015083"/>
              <a:ext cx="1796700" cy="62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rgbClr val="000000"/>
                </a:buClr>
                <a:buSzPts val="1200"/>
                <a:buFont typeface="Arial"/>
                <a:buNone/>
              </a:pPr>
              <a:r>
                <a:t/>
              </a:r>
              <a:endParaRPr b="1" i="0" sz="1200" u="none" cap="none" strike="noStrike">
                <a:solidFill>
                  <a:srgbClr val="FFFFFF"/>
                </a:solidFill>
                <a:latin typeface="Roboto"/>
                <a:ea typeface="Roboto"/>
                <a:cs typeface="Roboto"/>
                <a:sym typeface="Roboto"/>
              </a:endParaRPr>
            </a:p>
          </p:txBody>
        </p:sp>
      </p:grpSp>
      <p:grpSp>
        <p:nvGrpSpPr>
          <p:cNvPr id="613" name="Google Shape;613;g1bc79539cd8_0_0"/>
          <p:cNvGrpSpPr/>
          <p:nvPr/>
        </p:nvGrpSpPr>
        <p:grpSpPr>
          <a:xfrm>
            <a:off x="6021685" y="2259858"/>
            <a:ext cx="2804922" cy="2496606"/>
            <a:chOff x="5015938" y="2013875"/>
            <a:chExt cx="3001200" cy="1569600"/>
          </a:xfrm>
        </p:grpSpPr>
        <p:sp>
          <p:nvSpPr>
            <p:cNvPr id="614" name="Google Shape;614;g1bc79539cd8_0_0"/>
            <p:cNvSpPr/>
            <p:nvPr/>
          </p:nvSpPr>
          <p:spPr>
            <a:xfrm>
              <a:off x="5015938" y="2013875"/>
              <a:ext cx="3001200" cy="1569600"/>
            </a:xfrm>
            <a:prstGeom prst="round2DiagRect">
              <a:avLst>
                <a:gd fmla="val 0" name="adj1"/>
                <a:gd fmla="val 17764" name="adj2"/>
              </a:avLst>
            </a:prstGeom>
            <a:solidFill>
              <a:srgbClr val="155B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g1bc79539cd8_0_0"/>
            <p:cNvSpPr txBox="1"/>
            <p:nvPr/>
          </p:nvSpPr>
          <p:spPr>
            <a:xfrm>
              <a:off x="5193373" y="2181959"/>
              <a:ext cx="2646300" cy="100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600"/>
                </a:spcBef>
                <a:spcAft>
                  <a:spcPts val="0"/>
                </a:spcAft>
                <a:buClr>
                  <a:srgbClr val="000000"/>
                </a:buClr>
                <a:buSzPts val="1100"/>
                <a:buFont typeface="Arial"/>
                <a:buNone/>
              </a:pPr>
              <a:r>
                <a:rPr lang="en" sz="1200">
                  <a:solidFill>
                    <a:schemeClr val="lt1"/>
                  </a:solidFill>
                  <a:latin typeface="Roboto"/>
                  <a:ea typeface="Roboto"/>
                  <a:cs typeface="Roboto"/>
                  <a:sym typeface="Roboto"/>
                </a:rPr>
                <a:t>For the stick used for navigating through path, we would use ultrasonic sensor for detecting distance from obstacles present at a distance less than one meter and would send it to app using Wi-Fi module and the Alan voice assistant would be used to send the information to the user in voice format.</a:t>
              </a:r>
              <a:endParaRPr b="1" i="0" sz="1100" u="none" cap="none" strike="noStrike">
                <a:solidFill>
                  <a:srgbClr val="FFFFFF"/>
                </a:solidFill>
                <a:latin typeface="Roboto"/>
                <a:ea typeface="Roboto"/>
                <a:cs typeface="Roboto"/>
                <a:sym typeface="Roboto"/>
              </a:endParaRPr>
            </a:p>
          </p:txBody>
        </p:sp>
      </p:grpSp>
      <p:sp>
        <p:nvSpPr>
          <p:cNvPr id="616" name="Google Shape;616;g1bc79539cd8_0_0"/>
          <p:cNvSpPr txBox="1"/>
          <p:nvPr/>
        </p:nvSpPr>
        <p:spPr>
          <a:xfrm>
            <a:off x="271475" y="2878825"/>
            <a:ext cx="2660700" cy="124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chemeClr val="lt1"/>
                </a:solidFill>
                <a:latin typeface="Roboto"/>
                <a:ea typeface="Roboto"/>
                <a:cs typeface="Roboto"/>
                <a:sym typeface="Roboto"/>
              </a:rPr>
              <a:t>Object detection module which is used to find/spot a specific object in the environment, identify all objects being captured in the environment, is built using the tflite package and a pre-trained SSD-Mobile Net model. </a:t>
            </a:r>
            <a:endParaRPr b="0" i="0" sz="12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	</a:t>
            </a:r>
            <a:endParaRPr b="0" i="0" sz="1200" u="none" cap="none" strike="noStrike">
              <a:solidFill>
                <a:srgbClr val="000000"/>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Clr>
                <a:srgbClr val="000000"/>
              </a:buClr>
              <a:buSzPts val="1200"/>
              <a:buFont typeface="Arial"/>
              <a:buNone/>
            </a:pPr>
            <a:r>
              <a:t/>
            </a:r>
            <a:endParaRPr b="0" i="0" sz="1200" u="none" cap="none" strike="noStrike">
              <a:solidFill>
                <a:schemeClr val="lt1"/>
              </a:solidFill>
              <a:latin typeface="Roboto"/>
              <a:ea typeface="Roboto"/>
              <a:cs typeface="Roboto"/>
              <a:sym typeface="Roboto"/>
            </a:endParaRPr>
          </a:p>
          <a:p>
            <a:pPr indent="0" lvl="0" marL="0" marR="0" rtl="0" algn="l">
              <a:lnSpc>
                <a:spcPct val="115000"/>
              </a:lnSpc>
              <a:spcBef>
                <a:spcPts val="1600"/>
              </a:spcBef>
              <a:spcAft>
                <a:spcPts val="0"/>
              </a:spcAft>
              <a:buClr>
                <a:srgbClr val="000000"/>
              </a:buClr>
              <a:buSzPts val="1200"/>
              <a:buFont typeface="Arial"/>
              <a:buNone/>
            </a:pPr>
            <a:r>
              <a:t/>
            </a:r>
            <a:endParaRPr b="0" i="0" sz="1200" u="none" cap="none" strike="noStrike">
              <a:solidFill>
                <a:schemeClr val="lt1"/>
              </a:solidFill>
              <a:latin typeface="Roboto"/>
              <a:ea typeface="Roboto"/>
              <a:cs typeface="Roboto"/>
              <a:sym typeface="Roboto"/>
            </a:endParaRPr>
          </a:p>
          <a:p>
            <a:pPr indent="0" lvl="0" marL="0" marR="0" rtl="0" algn="l">
              <a:lnSpc>
                <a:spcPct val="115000"/>
              </a:lnSpc>
              <a:spcBef>
                <a:spcPts val="1600"/>
              </a:spcBef>
              <a:spcAft>
                <a:spcPts val="0"/>
              </a:spcAft>
              <a:buClr>
                <a:srgbClr val="000000"/>
              </a:buClr>
              <a:buSzPts val="1200"/>
              <a:buFont typeface="Arial"/>
              <a:buNone/>
            </a:pPr>
            <a:r>
              <a:t/>
            </a:r>
            <a:endParaRPr b="0" i="0" sz="1200" u="none" cap="none" strike="noStrike">
              <a:solidFill>
                <a:schemeClr val="lt1"/>
              </a:solidFill>
              <a:latin typeface="Roboto"/>
              <a:ea typeface="Roboto"/>
              <a:cs typeface="Roboto"/>
              <a:sym typeface="Roboto"/>
            </a:endParaRPr>
          </a:p>
          <a:p>
            <a:pPr indent="0" lvl="0" marL="0" marR="0" rtl="0" algn="just">
              <a:lnSpc>
                <a:spcPct val="100000"/>
              </a:lnSpc>
              <a:spcBef>
                <a:spcPts val="1600"/>
              </a:spcBef>
              <a:spcAft>
                <a:spcPts val="0"/>
              </a:spcAft>
              <a:buClr>
                <a:srgbClr val="000000"/>
              </a:buClr>
              <a:buSzPts val="1200"/>
              <a:buFont typeface="Arial"/>
              <a:buNone/>
            </a:pPr>
            <a:r>
              <a:t/>
            </a:r>
            <a:endParaRPr b="0" i="0" sz="1200" u="none" cap="none" strike="noStrike">
              <a:solidFill>
                <a:schemeClr val="lt1"/>
              </a:solidFill>
              <a:latin typeface="Raleway Medium"/>
              <a:ea typeface="Raleway Medium"/>
              <a:cs typeface="Raleway Medium"/>
              <a:sym typeface="Raleway Medium"/>
            </a:endParaRPr>
          </a:p>
          <a:p>
            <a:pPr indent="0" lvl="0" marL="0" marR="0" rtl="0" algn="just">
              <a:lnSpc>
                <a:spcPct val="100000"/>
              </a:lnSpc>
              <a:spcBef>
                <a:spcPts val="1200"/>
              </a:spcBef>
              <a:spcAft>
                <a:spcPts val="0"/>
              </a:spcAft>
              <a:buClr>
                <a:srgbClr val="000000"/>
              </a:buClr>
              <a:buSzPts val="1200"/>
              <a:buFont typeface="Arial"/>
              <a:buNone/>
            </a:pPr>
            <a:r>
              <a:t/>
            </a:r>
            <a:endParaRPr b="0" i="0" sz="1200" u="none" cap="none" strike="noStrike">
              <a:solidFill>
                <a:schemeClr val="lt1"/>
              </a:solidFill>
              <a:latin typeface="Raleway Medium"/>
              <a:ea typeface="Raleway Medium"/>
              <a:cs typeface="Raleway Medium"/>
              <a:sym typeface="Raleway Medium"/>
            </a:endParaRPr>
          </a:p>
          <a:p>
            <a:pPr indent="0" lvl="0" marL="0" marR="0" rtl="0" algn="just">
              <a:lnSpc>
                <a:spcPct val="100000"/>
              </a:lnSpc>
              <a:spcBef>
                <a:spcPts val="1200"/>
              </a:spcBef>
              <a:spcAft>
                <a:spcPts val="1200"/>
              </a:spcAft>
              <a:buClr>
                <a:srgbClr val="000000"/>
              </a:buClr>
              <a:buSzPts val="1200"/>
              <a:buFont typeface="Arial"/>
              <a:buNone/>
            </a:pPr>
            <a:r>
              <a:t/>
            </a:r>
            <a:endParaRPr b="0" i="0" sz="1200" u="none" cap="none" strike="noStrike">
              <a:solidFill>
                <a:schemeClr val="lt1"/>
              </a:solidFill>
              <a:latin typeface="Raleway Medium"/>
              <a:ea typeface="Raleway Medium"/>
              <a:cs typeface="Raleway Medium"/>
              <a:sym typeface="Raleway Medium"/>
            </a:endParaRPr>
          </a:p>
        </p:txBody>
      </p:sp>
    </p:spTree>
  </p:cSld>
  <p:clrMapOvr>
    <a:masterClrMapping/>
  </p:clrMapOvr>
  <mc:AlternateContent>
    <mc:Choice Requires="p14">
      <p:transition spd="slow" p14:dur="12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06"/>
                                        </p:tgtEl>
                                        <p:attrNameLst>
                                          <p:attrName>style.visibility</p:attrName>
                                        </p:attrNameLst>
                                      </p:cBhvr>
                                      <p:to>
                                        <p:strVal val="visible"/>
                                      </p:to>
                                    </p:set>
                                    <p:animEffect filter="fade" transition="in">
                                      <p:cBhvr>
                                        <p:cTn dur="1000"/>
                                        <p:tgtEl>
                                          <p:spTgt spid="6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10"/>
                                        </p:tgtEl>
                                        <p:attrNameLst>
                                          <p:attrName>style.visibility</p:attrName>
                                        </p:attrNameLst>
                                      </p:cBhvr>
                                      <p:to>
                                        <p:strVal val="visible"/>
                                      </p:to>
                                    </p:set>
                                    <p:anim calcmode="lin" valueType="num">
                                      <p:cBhvr additive="base">
                                        <p:cTn dur="1000"/>
                                        <p:tgtEl>
                                          <p:spTgt spid="61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16"/>
                                        </p:tgtEl>
                                        <p:attrNameLst>
                                          <p:attrName>style.visibility</p:attrName>
                                        </p:attrNameLst>
                                      </p:cBhvr>
                                      <p:to>
                                        <p:strVal val="visible"/>
                                      </p:to>
                                    </p:set>
                                    <p:anim calcmode="lin" valueType="num">
                                      <p:cBhvr additive="base">
                                        <p:cTn dur="1000"/>
                                        <p:tgtEl>
                                          <p:spTgt spid="61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07"/>
                                        </p:tgtEl>
                                        <p:attrNameLst>
                                          <p:attrName>style.visibility</p:attrName>
                                        </p:attrNameLst>
                                      </p:cBhvr>
                                      <p:to>
                                        <p:strVal val="visible"/>
                                      </p:to>
                                    </p:set>
                                    <p:anim calcmode="lin" valueType="num">
                                      <p:cBhvr additive="base">
                                        <p:cTn dur="1000"/>
                                        <p:tgtEl>
                                          <p:spTgt spid="60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13"/>
                                        </p:tgtEl>
                                        <p:attrNameLst>
                                          <p:attrName>style.visibility</p:attrName>
                                        </p:attrNameLst>
                                      </p:cBhvr>
                                      <p:to>
                                        <p:strVal val="visible"/>
                                      </p:to>
                                    </p:set>
                                    <p:anim calcmode="lin" valueType="num">
                                      <p:cBhvr additive="base">
                                        <p:cTn dur="1000"/>
                                        <p:tgtEl>
                                          <p:spTgt spid="61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620" name="Shape 620"/>
        <p:cNvGrpSpPr/>
        <p:nvPr/>
      </p:nvGrpSpPr>
      <p:grpSpPr>
        <a:xfrm>
          <a:off x="0" y="0"/>
          <a:ext cx="0" cy="0"/>
          <a:chOff x="0" y="0"/>
          <a:chExt cx="0" cy="0"/>
        </a:xfrm>
      </p:grpSpPr>
      <p:sp>
        <p:nvSpPr>
          <p:cNvPr id="621" name="Google Shape;621;p10"/>
          <p:cNvSpPr txBox="1"/>
          <p:nvPr>
            <p:ph type="title"/>
          </p:nvPr>
        </p:nvSpPr>
        <p:spPr>
          <a:xfrm>
            <a:off x="727963" y="384475"/>
            <a:ext cx="7688400" cy="744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2400"/>
              <a:t> PROJECT OUTCOMES</a:t>
            </a:r>
            <a:endParaRPr sz="2400"/>
          </a:p>
        </p:txBody>
      </p:sp>
      <p:sp>
        <p:nvSpPr>
          <p:cNvPr id="622" name="Google Shape;622;p10"/>
          <p:cNvSpPr txBox="1"/>
          <p:nvPr/>
        </p:nvSpPr>
        <p:spPr>
          <a:xfrm>
            <a:off x="807525" y="3611325"/>
            <a:ext cx="2229900" cy="676200"/>
          </a:xfrm>
          <a:prstGeom prst="rect">
            <a:avLst/>
          </a:prstGeom>
          <a:noFill/>
          <a:ln>
            <a:noFill/>
          </a:ln>
        </p:spPr>
        <p:txBody>
          <a:bodyPr anchorCtr="0" anchor="t" bIns="0" lIns="0" spcFirstLastPara="1" rIns="0" wrap="square" tIns="6700">
            <a:noAutofit/>
          </a:bodyPr>
          <a:lstStyle/>
          <a:p>
            <a:pPr indent="0" lvl="0" marL="12700" marR="0" rtl="0" algn="l">
              <a:lnSpc>
                <a:spcPct val="100000"/>
              </a:lnSpc>
              <a:spcBef>
                <a:spcPts val="800"/>
              </a:spcBef>
              <a:spcAft>
                <a:spcPts val="0"/>
              </a:spcAft>
              <a:buClr>
                <a:srgbClr val="000000"/>
              </a:buClr>
              <a:buSzPts val="1100"/>
              <a:buFont typeface="Arial"/>
              <a:buNone/>
            </a:pPr>
            <a:r>
              <a:rPr b="0" i="0" lang="en" sz="1100" u="none" cap="none" strike="noStrike">
                <a:solidFill>
                  <a:srgbClr val="FFFFFF"/>
                </a:solidFill>
                <a:latin typeface="Advent Pro Light"/>
                <a:ea typeface="Advent Pro Light"/>
                <a:cs typeface="Advent Pro Light"/>
                <a:sym typeface="Advent Pro Light"/>
              </a:rPr>
              <a:t>Detecting all object in the surroundings and finding specific object</a:t>
            </a:r>
            <a:endParaRPr b="0" i="0" sz="1100" u="none" cap="none" strike="noStrike">
              <a:solidFill>
                <a:srgbClr val="FFFFFF"/>
              </a:solidFill>
              <a:latin typeface="Advent Pro Light"/>
              <a:ea typeface="Advent Pro Light"/>
              <a:cs typeface="Advent Pro Light"/>
              <a:sym typeface="Advent Pro Light"/>
            </a:endParaRPr>
          </a:p>
        </p:txBody>
      </p:sp>
      <p:sp>
        <p:nvSpPr>
          <p:cNvPr id="623" name="Google Shape;623;p10"/>
          <p:cNvSpPr txBox="1"/>
          <p:nvPr/>
        </p:nvSpPr>
        <p:spPr>
          <a:xfrm>
            <a:off x="3365032" y="3611326"/>
            <a:ext cx="2559900" cy="529800"/>
          </a:xfrm>
          <a:prstGeom prst="rect">
            <a:avLst/>
          </a:prstGeom>
          <a:noFill/>
          <a:ln>
            <a:noFill/>
          </a:ln>
        </p:spPr>
        <p:txBody>
          <a:bodyPr anchorCtr="0" anchor="t" bIns="0" lIns="0" spcFirstLastPara="1" rIns="0" wrap="square" tIns="6700">
            <a:noAutofit/>
          </a:bodyPr>
          <a:lstStyle/>
          <a:p>
            <a:pPr indent="0" lvl="0" marL="0" marR="0" rtl="0" algn="l">
              <a:lnSpc>
                <a:spcPct val="100000"/>
              </a:lnSpc>
              <a:spcBef>
                <a:spcPts val="800"/>
              </a:spcBef>
              <a:spcAft>
                <a:spcPts val="0"/>
              </a:spcAft>
              <a:buClr>
                <a:srgbClr val="000000"/>
              </a:buClr>
              <a:buSzPts val="1100"/>
              <a:buFont typeface="Arial"/>
              <a:buNone/>
            </a:pPr>
            <a:r>
              <a:rPr b="0" i="0" lang="en" sz="1100" u="none" cap="none" strike="noStrike">
                <a:solidFill>
                  <a:schemeClr val="lt1"/>
                </a:solidFill>
                <a:latin typeface="Advent Pro Light"/>
                <a:ea typeface="Advent Pro Light"/>
                <a:cs typeface="Advent Pro Light"/>
                <a:sym typeface="Advent Pro Light"/>
              </a:rPr>
              <a:t>Control the app using voice commands and can interact with the assistant </a:t>
            </a:r>
            <a:endParaRPr b="0" i="0" sz="1100" u="none" cap="none" strike="noStrike">
              <a:solidFill>
                <a:srgbClr val="FFFFFF"/>
              </a:solidFill>
              <a:latin typeface="Advent Pro Light"/>
              <a:ea typeface="Advent Pro Light"/>
              <a:cs typeface="Advent Pro Light"/>
              <a:sym typeface="Advent Pro Light"/>
            </a:endParaRPr>
          </a:p>
        </p:txBody>
      </p:sp>
      <p:sp>
        <p:nvSpPr>
          <p:cNvPr id="624" name="Google Shape;624;p10"/>
          <p:cNvSpPr txBox="1"/>
          <p:nvPr/>
        </p:nvSpPr>
        <p:spPr>
          <a:xfrm>
            <a:off x="6184479" y="3611326"/>
            <a:ext cx="2296200" cy="529800"/>
          </a:xfrm>
          <a:prstGeom prst="rect">
            <a:avLst/>
          </a:prstGeom>
          <a:noFill/>
          <a:ln>
            <a:noFill/>
          </a:ln>
        </p:spPr>
        <p:txBody>
          <a:bodyPr anchorCtr="0" anchor="t" bIns="0" lIns="0" spcFirstLastPara="1" rIns="0" wrap="square" tIns="6700">
            <a:noAutofit/>
          </a:bodyPr>
          <a:lstStyle/>
          <a:p>
            <a:pPr indent="0" lvl="0" marL="12700" marR="0" rtl="0" algn="l">
              <a:lnSpc>
                <a:spcPct val="100000"/>
              </a:lnSpc>
              <a:spcBef>
                <a:spcPts val="800"/>
              </a:spcBef>
              <a:spcAft>
                <a:spcPts val="0"/>
              </a:spcAft>
              <a:buClr>
                <a:srgbClr val="000000"/>
              </a:buClr>
              <a:buSzPts val="1100"/>
              <a:buFont typeface="Arial"/>
              <a:buNone/>
            </a:pPr>
            <a:r>
              <a:rPr b="0" i="0" lang="en" sz="1100" u="none" cap="none" strike="noStrike">
                <a:solidFill>
                  <a:srgbClr val="FFFFFF"/>
                </a:solidFill>
                <a:latin typeface="Advent Pro Light"/>
                <a:ea typeface="Advent Pro Light"/>
                <a:cs typeface="Advent Pro Light"/>
                <a:sym typeface="Advent Pro Light"/>
              </a:rPr>
              <a:t>Integration of all the previous modules in the base flutter app</a:t>
            </a:r>
            <a:endParaRPr b="0" i="0" sz="1100" u="none" cap="none" strike="noStrike">
              <a:solidFill>
                <a:srgbClr val="FFFFFF"/>
              </a:solidFill>
              <a:latin typeface="Advent Pro Light"/>
              <a:ea typeface="Advent Pro Light"/>
              <a:cs typeface="Advent Pro Light"/>
              <a:sym typeface="Advent Pro Light"/>
            </a:endParaRPr>
          </a:p>
        </p:txBody>
      </p:sp>
      <p:grpSp>
        <p:nvGrpSpPr>
          <p:cNvPr id="625" name="Google Shape;625;p10"/>
          <p:cNvGrpSpPr/>
          <p:nvPr/>
        </p:nvGrpSpPr>
        <p:grpSpPr>
          <a:xfrm>
            <a:off x="1111350" y="1481469"/>
            <a:ext cx="6921644" cy="3254399"/>
            <a:chOff x="1546460" y="1190582"/>
            <a:chExt cx="6061515" cy="3491470"/>
          </a:xfrm>
        </p:grpSpPr>
        <p:sp>
          <p:nvSpPr>
            <p:cNvPr id="626" name="Google Shape;626;p10"/>
            <p:cNvSpPr/>
            <p:nvPr/>
          </p:nvSpPr>
          <p:spPr>
            <a:xfrm rot="900158">
              <a:off x="6173102" y="2252866"/>
              <a:ext cx="46020" cy="54349"/>
            </a:xfrm>
            <a:custGeom>
              <a:rect b="b" l="l" r="r" t="t"/>
              <a:pathLst>
                <a:path extrusionOk="0" h="1279" w="1083">
                  <a:moveTo>
                    <a:pt x="702" y="0"/>
                  </a:moveTo>
                  <a:cubicBezTo>
                    <a:pt x="689" y="0"/>
                    <a:pt x="675" y="2"/>
                    <a:pt x="662" y="5"/>
                  </a:cubicBezTo>
                  <a:cubicBezTo>
                    <a:pt x="582" y="30"/>
                    <a:pt x="537" y="113"/>
                    <a:pt x="561" y="193"/>
                  </a:cubicBezTo>
                  <a:lnTo>
                    <a:pt x="742" y="805"/>
                  </a:lnTo>
                  <a:lnTo>
                    <a:pt x="126" y="987"/>
                  </a:lnTo>
                  <a:cubicBezTo>
                    <a:pt x="46" y="1011"/>
                    <a:pt x="1" y="1094"/>
                    <a:pt x="25" y="1174"/>
                  </a:cubicBezTo>
                  <a:cubicBezTo>
                    <a:pt x="42" y="1237"/>
                    <a:pt x="102" y="1279"/>
                    <a:pt x="168" y="1279"/>
                  </a:cubicBezTo>
                  <a:cubicBezTo>
                    <a:pt x="182" y="1279"/>
                    <a:pt x="196" y="1279"/>
                    <a:pt x="209" y="1276"/>
                  </a:cubicBezTo>
                  <a:lnTo>
                    <a:pt x="969" y="1053"/>
                  </a:lnTo>
                  <a:cubicBezTo>
                    <a:pt x="1006" y="1043"/>
                    <a:pt x="1038" y="1014"/>
                    <a:pt x="1059" y="980"/>
                  </a:cubicBezTo>
                  <a:cubicBezTo>
                    <a:pt x="1076" y="945"/>
                    <a:pt x="1083" y="906"/>
                    <a:pt x="1069" y="868"/>
                  </a:cubicBezTo>
                  <a:lnTo>
                    <a:pt x="850" y="110"/>
                  </a:lnTo>
                  <a:cubicBezTo>
                    <a:pt x="830" y="43"/>
                    <a:pt x="768" y="0"/>
                    <a:pt x="702"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27" name="Google Shape;627;p10"/>
            <p:cNvSpPr/>
            <p:nvPr/>
          </p:nvSpPr>
          <p:spPr>
            <a:xfrm>
              <a:off x="1725248" y="2312295"/>
              <a:ext cx="1034480" cy="933165"/>
            </a:xfrm>
            <a:custGeom>
              <a:rect b="b" l="l" r="r" t="t"/>
              <a:pathLst>
                <a:path extrusionOk="0" h="21962" w="24345">
                  <a:moveTo>
                    <a:pt x="12172" y="1"/>
                  </a:moveTo>
                  <a:cubicBezTo>
                    <a:pt x="11234" y="1"/>
                    <a:pt x="10280" y="122"/>
                    <a:pt x="9332" y="377"/>
                  </a:cubicBezTo>
                  <a:cubicBezTo>
                    <a:pt x="3483" y="1943"/>
                    <a:pt x="0" y="7976"/>
                    <a:pt x="1566" y="13825"/>
                  </a:cubicBezTo>
                  <a:cubicBezTo>
                    <a:pt x="2881" y="18722"/>
                    <a:pt x="7327" y="21961"/>
                    <a:pt x="12175" y="21961"/>
                  </a:cubicBezTo>
                  <a:cubicBezTo>
                    <a:pt x="13112" y="21961"/>
                    <a:pt x="14065" y="21840"/>
                    <a:pt x="15013" y="21586"/>
                  </a:cubicBezTo>
                  <a:cubicBezTo>
                    <a:pt x="20862" y="20021"/>
                    <a:pt x="24344" y="13988"/>
                    <a:pt x="22775" y="8139"/>
                  </a:cubicBezTo>
                  <a:cubicBezTo>
                    <a:pt x="21464" y="3240"/>
                    <a:pt x="17017" y="1"/>
                    <a:pt x="12172"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28" name="Google Shape;628;p10"/>
            <p:cNvSpPr/>
            <p:nvPr/>
          </p:nvSpPr>
          <p:spPr>
            <a:xfrm>
              <a:off x="2890309" y="2312339"/>
              <a:ext cx="1034437" cy="933080"/>
            </a:xfrm>
            <a:custGeom>
              <a:rect b="b" l="l" r="r" t="t"/>
              <a:pathLst>
                <a:path extrusionOk="0" h="21960" w="24344">
                  <a:moveTo>
                    <a:pt x="12169" y="1"/>
                  </a:moveTo>
                  <a:cubicBezTo>
                    <a:pt x="11231" y="1"/>
                    <a:pt x="10279" y="122"/>
                    <a:pt x="9331" y="376"/>
                  </a:cubicBezTo>
                  <a:cubicBezTo>
                    <a:pt x="3483" y="1941"/>
                    <a:pt x="0" y="7974"/>
                    <a:pt x="1569" y="13823"/>
                  </a:cubicBezTo>
                  <a:cubicBezTo>
                    <a:pt x="2881" y="18721"/>
                    <a:pt x="7329" y="21960"/>
                    <a:pt x="12176" y="21960"/>
                  </a:cubicBezTo>
                  <a:cubicBezTo>
                    <a:pt x="13113" y="21960"/>
                    <a:pt x="14065" y="21838"/>
                    <a:pt x="15013" y="21585"/>
                  </a:cubicBezTo>
                  <a:cubicBezTo>
                    <a:pt x="20861" y="20019"/>
                    <a:pt x="24344" y="13986"/>
                    <a:pt x="22778" y="8138"/>
                  </a:cubicBezTo>
                  <a:cubicBezTo>
                    <a:pt x="21463" y="3240"/>
                    <a:pt x="17017" y="1"/>
                    <a:pt x="12169"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29" name="Google Shape;629;p10"/>
            <p:cNvSpPr/>
            <p:nvPr/>
          </p:nvSpPr>
          <p:spPr>
            <a:xfrm rot="-202">
              <a:off x="4055487" y="2312329"/>
              <a:ext cx="1034310" cy="933123"/>
            </a:xfrm>
            <a:custGeom>
              <a:rect b="b" l="l" r="r" t="t"/>
              <a:pathLst>
                <a:path extrusionOk="0" h="21961" w="24341">
                  <a:moveTo>
                    <a:pt x="12166" y="0"/>
                  </a:moveTo>
                  <a:cubicBezTo>
                    <a:pt x="11228" y="0"/>
                    <a:pt x="10276" y="121"/>
                    <a:pt x="9328" y="375"/>
                  </a:cubicBezTo>
                  <a:cubicBezTo>
                    <a:pt x="3483" y="1945"/>
                    <a:pt x="0" y="7974"/>
                    <a:pt x="1566" y="13823"/>
                  </a:cubicBezTo>
                  <a:cubicBezTo>
                    <a:pt x="2877" y="18722"/>
                    <a:pt x="7323" y="21961"/>
                    <a:pt x="12169" y="21961"/>
                  </a:cubicBezTo>
                  <a:cubicBezTo>
                    <a:pt x="13109" y="21961"/>
                    <a:pt x="14063" y="21839"/>
                    <a:pt x="15013" y="21584"/>
                  </a:cubicBezTo>
                  <a:cubicBezTo>
                    <a:pt x="20858" y="20019"/>
                    <a:pt x="24340" y="13986"/>
                    <a:pt x="22775" y="8141"/>
                  </a:cubicBezTo>
                  <a:cubicBezTo>
                    <a:pt x="21463" y="3240"/>
                    <a:pt x="17014" y="0"/>
                    <a:pt x="12166"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30" name="Google Shape;630;p10"/>
            <p:cNvSpPr/>
            <p:nvPr/>
          </p:nvSpPr>
          <p:spPr>
            <a:xfrm rot="899963">
              <a:off x="4185341" y="2434268"/>
              <a:ext cx="732576" cy="678571"/>
            </a:xfrm>
            <a:custGeom>
              <a:rect b="b" l="l" r="r" t="t"/>
              <a:pathLst>
                <a:path extrusionOk="0" h="15970" w="17240">
                  <a:moveTo>
                    <a:pt x="9002" y="0"/>
                  </a:moveTo>
                  <a:cubicBezTo>
                    <a:pt x="8072" y="0"/>
                    <a:pt x="7157" y="160"/>
                    <a:pt x="6280" y="480"/>
                  </a:cubicBezTo>
                  <a:cubicBezTo>
                    <a:pt x="2144" y="1986"/>
                    <a:pt x="0" y="6579"/>
                    <a:pt x="1508" y="10716"/>
                  </a:cubicBezTo>
                  <a:cubicBezTo>
                    <a:pt x="2651" y="13858"/>
                    <a:pt x="5672" y="15969"/>
                    <a:pt x="9023" y="15969"/>
                  </a:cubicBezTo>
                  <a:cubicBezTo>
                    <a:pt x="9948" y="15969"/>
                    <a:pt x="10863" y="15806"/>
                    <a:pt x="11743" y="15486"/>
                  </a:cubicBezTo>
                  <a:cubicBezTo>
                    <a:pt x="13740" y="14759"/>
                    <a:pt x="15340" y="13291"/>
                    <a:pt x="16241" y="11356"/>
                  </a:cubicBezTo>
                  <a:cubicBezTo>
                    <a:pt x="17146" y="9422"/>
                    <a:pt x="17240" y="7255"/>
                    <a:pt x="16512" y="5254"/>
                  </a:cubicBezTo>
                  <a:cubicBezTo>
                    <a:pt x="15369" y="2108"/>
                    <a:pt x="12348" y="0"/>
                    <a:pt x="9002" y="0"/>
                  </a:cubicBezTo>
                  <a:close/>
                </a:path>
              </a:pathLst>
            </a:custGeom>
            <a:solidFill>
              <a:srgbClr val="6AA8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31" name="Google Shape;631;p10"/>
            <p:cNvSpPr/>
            <p:nvPr/>
          </p:nvSpPr>
          <p:spPr>
            <a:xfrm rot="899963">
              <a:off x="3025238" y="2435282"/>
              <a:ext cx="732576" cy="678614"/>
            </a:xfrm>
            <a:custGeom>
              <a:rect b="b" l="l" r="r" t="t"/>
              <a:pathLst>
                <a:path extrusionOk="0" h="15971" w="17240">
                  <a:moveTo>
                    <a:pt x="8997" y="1"/>
                  </a:moveTo>
                  <a:cubicBezTo>
                    <a:pt x="8072" y="1"/>
                    <a:pt x="7157" y="165"/>
                    <a:pt x="6277" y="481"/>
                  </a:cubicBezTo>
                  <a:cubicBezTo>
                    <a:pt x="2140" y="1987"/>
                    <a:pt x="0" y="6580"/>
                    <a:pt x="1507" y="10716"/>
                  </a:cubicBezTo>
                  <a:cubicBezTo>
                    <a:pt x="2651" y="13859"/>
                    <a:pt x="5672" y="15970"/>
                    <a:pt x="9022" y="15970"/>
                  </a:cubicBezTo>
                  <a:cubicBezTo>
                    <a:pt x="9948" y="15970"/>
                    <a:pt x="10863" y="15810"/>
                    <a:pt x="11740" y="15490"/>
                  </a:cubicBezTo>
                  <a:cubicBezTo>
                    <a:pt x="13740" y="14759"/>
                    <a:pt x="15340" y="13295"/>
                    <a:pt x="16241" y="11357"/>
                  </a:cubicBezTo>
                  <a:cubicBezTo>
                    <a:pt x="17143" y="9422"/>
                    <a:pt x="17240" y="7254"/>
                    <a:pt x="16512" y="5255"/>
                  </a:cubicBezTo>
                  <a:cubicBezTo>
                    <a:pt x="15368" y="2113"/>
                    <a:pt x="12348" y="1"/>
                    <a:pt x="8997" y="1"/>
                  </a:cubicBezTo>
                  <a:close/>
                </a:path>
              </a:pathLst>
            </a:custGeom>
            <a:solidFill>
              <a:srgbClr val="6AA8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32" name="Google Shape;632;p10"/>
            <p:cNvSpPr/>
            <p:nvPr/>
          </p:nvSpPr>
          <p:spPr>
            <a:xfrm rot="899963">
              <a:off x="1860214" y="2435329"/>
              <a:ext cx="732576" cy="678571"/>
            </a:xfrm>
            <a:custGeom>
              <a:rect b="b" l="l" r="r" t="t"/>
              <a:pathLst>
                <a:path extrusionOk="0" h="15970" w="17240">
                  <a:moveTo>
                    <a:pt x="8998" y="0"/>
                  </a:moveTo>
                  <a:cubicBezTo>
                    <a:pt x="8072" y="0"/>
                    <a:pt x="7157" y="161"/>
                    <a:pt x="6276" y="480"/>
                  </a:cubicBezTo>
                  <a:cubicBezTo>
                    <a:pt x="2140" y="1987"/>
                    <a:pt x="0" y="6579"/>
                    <a:pt x="1503" y="10716"/>
                  </a:cubicBezTo>
                  <a:cubicBezTo>
                    <a:pt x="2648" y="13858"/>
                    <a:pt x="5668" y="15970"/>
                    <a:pt x="9018" y="15970"/>
                  </a:cubicBezTo>
                  <a:cubicBezTo>
                    <a:pt x="9944" y="15970"/>
                    <a:pt x="10859" y="15806"/>
                    <a:pt x="11739" y="15486"/>
                  </a:cubicBezTo>
                  <a:cubicBezTo>
                    <a:pt x="13740" y="14759"/>
                    <a:pt x="15336" y="13291"/>
                    <a:pt x="16241" y="11356"/>
                  </a:cubicBezTo>
                  <a:cubicBezTo>
                    <a:pt x="17142" y="9422"/>
                    <a:pt x="17240" y="7254"/>
                    <a:pt x="16513" y="5254"/>
                  </a:cubicBezTo>
                  <a:cubicBezTo>
                    <a:pt x="15368" y="2112"/>
                    <a:pt x="12348" y="0"/>
                    <a:pt x="8998" y="0"/>
                  </a:cubicBezTo>
                  <a:close/>
                </a:path>
              </a:pathLst>
            </a:custGeom>
            <a:solidFill>
              <a:srgbClr val="6AA8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33" name="Google Shape;633;p10"/>
            <p:cNvSpPr/>
            <p:nvPr/>
          </p:nvSpPr>
          <p:spPr>
            <a:xfrm>
              <a:off x="5220440" y="2312455"/>
              <a:ext cx="1034522" cy="933123"/>
            </a:xfrm>
            <a:custGeom>
              <a:rect b="b" l="l" r="r" t="t"/>
              <a:pathLst>
                <a:path extrusionOk="0" h="21961" w="24346">
                  <a:moveTo>
                    <a:pt x="12174" y="0"/>
                  </a:moveTo>
                  <a:cubicBezTo>
                    <a:pt x="11235" y="0"/>
                    <a:pt x="10281" y="122"/>
                    <a:pt x="9332" y="377"/>
                  </a:cubicBezTo>
                  <a:cubicBezTo>
                    <a:pt x="3484" y="1942"/>
                    <a:pt x="1" y="7975"/>
                    <a:pt x="1567" y="13820"/>
                  </a:cubicBezTo>
                  <a:cubicBezTo>
                    <a:pt x="2882" y="18721"/>
                    <a:pt x="7328" y="21961"/>
                    <a:pt x="12176" y="21961"/>
                  </a:cubicBezTo>
                  <a:cubicBezTo>
                    <a:pt x="13114" y="21961"/>
                    <a:pt x="14066" y="21839"/>
                    <a:pt x="15014" y="21586"/>
                  </a:cubicBezTo>
                  <a:cubicBezTo>
                    <a:pt x="20863" y="20016"/>
                    <a:pt x="24345" y="13987"/>
                    <a:pt x="22776" y="8138"/>
                  </a:cubicBezTo>
                  <a:cubicBezTo>
                    <a:pt x="21464" y="3239"/>
                    <a:pt x="17018" y="0"/>
                    <a:pt x="12174"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34" name="Google Shape;634;p10"/>
            <p:cNvSpPr/>
            <p:nvPr/>
          </p:nvSpPr>
          <p:spPr>
            <a:xfrm rot="-123605">
              <a:off x="6385511" y="2312409"/>
              <a:ext cx="1034479" cy="933165"/>
            </a:xfrm>
            <a:custGeom>
              <a:rect b="b" l="l" r="r" t="t"/>
              <a:pathLst>
                <a:path extrusionOk="0" h="21962" w="24345">
                  <a:moveTo>
                    <a:pt x="12175" y="1"/>
                  </a:moveTo>
                  <a:cubicBezTo>
                    <a:pt x="11236" y="1"/>
                    <a:pt x="10281" y="122"/>
                    <a:pt x="9332" y="377"/>
                  </a:cubicBezTo>
                  <a:cubicBezTo>
                    <a:pt x="3483" y="1943"/>
                    <a:pt x="1" y="7976"/>
                    <a:pt x="1570" y="13824"/>
                  </a:cubicBezTo>
                  <a:cubicBezTo>
                    <a:pt x="2882" y="18722"/>
                    <a:pt x="7330" y="21961"/>
                    <a:pt x="12177" y="21961"/>
                  </a:cubicBezTo>
                  <a:cubicBezTo>
                    <a:pt x="13114" y="21961"/>
                    <a:pt x="14066" y="21840"/>
                    <a:pt x="15013" y="21586"/>
                  </a:cubicBezTo>
                  <a:cubicBezTo>
                    <a:pt x="20861" y="20021"/>
                    <a:pt x="24344" y="13988"/>
                    <a:pt x="22779" y="8139"/>
                  </a:cubicBezTo>
                  <a:cubicBezTo>
                    <a:pt x="21467" y="3240"/>
                    <a:pt x="17021" y="1"/>
                    <a:pt x="12175"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35" name="Google Shape;635;p10"/>
            <p:cNvSpPr/>
            <p:nvPr/>
          </p:nvSpPr>
          <p:spPr>
            <a:xfrm rot="899963">
              <a:off x="1718579" y="1894941"/>
              <a:ext cx="5717277" cy="2082751"/>
            </a:xfrm>
            <a:custGeom>
              <a:rect b="b" l="l" r="r" t="t"/>
              <a:pathLst>
                <a:path extrusionOk="0" h="49017" w="134547">
                  <a:moveTo>
                    <a:pt x="92695" y="0"/>
                  </a:moveTo>
                  <a:cubicBezTo>
                    <a:pt x="91510" y="0"/>
                    <a:pt x="90306" y="154"/>
                    <a:pt x="89109" y="475"/>
                  </a:cubicBezTo>
                  <a:cubicBezTo>
                    <a:pt x="85535" y="1432"/>
                    <a:pt x="82547" y="3725"/>
                    <a:pt x="80696" y="6933"/>
                  </a:cubicBezTo>
                  <a:cubicBezTo>
                    <a:pt x="78845" y="10137"/>
                    <a:pt x="78351" y="13873"/>
                    <a:pt x="79311" y="17450"/>
                  </a:cubicBezTo>
                  <a:cubicBezTo>
                    <a:pt x="80247" y="20947"/>
                    <a:pt x="79767" y="24600"/>
                    <a:pt x="77954" y="27738"/>
                  </a:cubicBezTo>
                  <a:cubicBezTo>
                    <a:pt x="76145" y="30876"/>
                    <a:pt x="73219" y="33117"/>
                    <a:pt x="69723" y="34056"/>
                  </a:cubicBezTo>
                  <a:cubicBezTo>
                    <a:pt x="68554" y="34369"/>
                    <a:pt x="67368" y="34523"/>
                    <a:pt x="66190" y="34523"/>
                  </a:cubicBezTo>
                  <a:cubicBezTo>
                    <a:pt x="63840" y="34523"/>
                    <a:pt x="61521" y="33908"/>
                    <a:pt x="59431" y="32703"/>
                  </a:cubicBezTo>
                  <a:cubicBezTo>
                    <a:pt x="56297" y="30890"/>
                    <a:pt x="54052" y="27967"/>
                    <a:pt x="53113" y="24468"/>
                  </a:cubicBezTo>
                  <a:cubicBezTo>
                    <a:pt x="51457" y="18281"/>
                    <a:pt x="45844" y="14193"/>
                    <a:pt x="39725" y="14193"/>
                  </a:cubicBezTo>
                  <a:cubicBezTo>
                    <a:pt x="38541" y="14193"/>
                    <a:pt x="37338" y="14346"/>
                    <a:pt x="36141" y="14667"/>
                  </a:cubicBezTo>
                  <a:cubicBezTo>
                    <a:pt x="28759" y="16646"/>
                    <a:pt x="24361" y="24259"/>
                    <a:pt x="26341" y="31641"/>
                  </a:cubicBezTo>
                  <a:cubicBezTo>
                    <a:pt x="28275" y="38864"/>
                    <a:pt x="23975" y="46313"/>
                    <a:pt x="16752" y="48248"/>
                  </a:cubicBezTo>
                  <a:cubicBezTo>
                    <a:pt x="15569" y="48565"/>
                    <a:pt x="14380" y="48717"/>
                    <a:pt x="13211" y="48717"/>
                  </a:cubicBezTo>
                  <a:cubicBezTo>
                    <a:pt x="7430" y="48717"/>
                    <a:pt x="2127" y="45006"/>
                    <a:pt x="310" y="39230"/>
                  </a:cubicBezTo>
                  <a:cubicBezTo>
                    <a:pt x="290" y="39165"/>
                    <a:pt x="232" y="39125"/>
                    <a:pt x="168" y="39125"/>
                  </a:cubicBezTo>
                  <a:cubicBezTo>
                    <a:pt x="153" y="39125"/>
                    <a:pt x="137" y="39127"/>
                    <a:pt x="122" y="39132"/>
                  </a:cubicBezTo>
                  <a:cubicBezTo>
                    <a:pt x="45" y="39156"/>
                    <a:pt x="0" y="39240"/>
                    <a:pt x="24" y="39320"/>
                  </a:cubicBezTo>
                  <a:cubicBezTo>
                    <a:pt x="1882" y="45224"/>
                    <a:pt x="7300" y="49017"/>
                    <a:pt x="13211" y="49017"/>
                  </a:cubicBezTo>
                  <a:cubicBezTo>
                    <a:pt x="14404" y="49017"/>
                    <a:pt x="15621" y="48863"/>
                    <a:pt x="16829" y="48540"/>
                  </a:cubicBezTo>
                  <a:cubicBezTo>
                    <a:pt x="24212" y="46560"/>
                    <a:pt x="28606" y="38944"/>
                    <a:pt x="26630" y="31565"/>
                  </a:cubicBezTo>
                  <a:cubicBezTo>
                    <a:pt x="24695" y="24343"/>
                    <a:pt x="28996" y="16894"/>
                    <a:pt x="36218" y="14955"/>
                  </a:cubicBezTo>
                  <a:cubicBezTo>
                    <a:pt x="37389" y="14642"/>
                    <a:pt x="38565" y="14492"/>
                    <a:pt x="39723" y="14492"/>
                  </a:cubicBezTo>
                  <a:cubicBezTo>
                    <a:pt x="45711" y="14492"/>
                    <a:pt x="51203" y="18494"/>
                    <a:pt x="52824" y="24544"/>
                  </a:cubicBezTo>
                  <a:cubicBezTo>
                    <a:pt x="53784" y="28121"/>
                    <a:pt x="56077" y="31109"/>
                    <a:pt x="59282" y="32960"/>
                  </a:cubicBezTo>
                  <a:cubicBezTo>
                    <a:pt x="61418" y="34193"/>
                    <a:pt x="63788" y="34824"/>
                    <a:pt x="66190" y="34824"/>
                  </a:cubicBezTo>
                  <a:cubicBezTo>
                    <a:pt x="67394" y="34824"/>
                    <a:pt x="68605" y="34666"/>
                    <a:pt x="69799" y="34345"/>
                  </a:cubicBezTo>
                  <a:cubicBezTo>
                    <a:pt x="73376" y="33388"/>
                    <a:pt x="76364" y="31095"/>
                    <a:pt x="78215" y="27887"/>
                  </a:cubicBezTo>
                  <a:cubicBezTo>
                    <a:pt x="80066" y="24683"/>
                    <a:pt x="80557" y="20947"/>
                    <a:pt x="79600" y="17370"/>
                  </a:cubicBezTo>
                  <a:cubicBezTo>
                    <a:pt x="78660" y="13873"/>
                    <a:pt x="79144" y="10217"/>
                    <a:pt x="80953" y="7082"/>
                  </a:cubicBezTo>
                  <a:cubicBezTo>
                    <a:pt x="82766" y="3943"/>
                    <a:pt x="85689" y="1700"/>
                    <a:pt x="89188" y="764"/>
                  </a:cubicBezTo>
                  <a:cubicBezTo>
                    <a:pt x="90359" y="450"/>
                    <a:pt x="91535" y="300"/>
                    <a:pt x="92693" y="300"/>
                  </a:cubicBezTo>
                  <a:cubicBezTo>
                    <a:pt x="98679" y="300"/>
                    <a:pt x="104174" y="4300"/>
                    <a:pt x="105795" y="10352"/>
                  </a:cubicBezTo>
                  <a:cubicBezTo>
                    <a:pt x="107450" y="16539"/>
                    <a:pt x="113066" y="20627"/>
                    <a:pt x="119185" y="20627"/>
                  </a:cubicBezTo>
                  <a:cubicBezTo>
                    <a:pt x="120369" y="20627"/>
                    <a:pt x="121573" y="20473"/>
                    <a:pt x="122769" y="20153"/>
                  </a:cubicBezTo>
                  <a:cubicBezTo>
                    <a:pt x="130149" y="18174"/>
                    <a:pt x="134546" y="10558"/>
                    <a:pt x="132570" y="3179"/>
                  </a:cubicBezTo>
                  <a:cubicBezTo>
                    <a:pt x="132549" y="3111"/>
                    <a:pt x="132490" y="3066"/>
                    <a:pt x="132423" y="3066"/>
                  </a:cubicBezTo>
                  <a:cubicBezTo>
                    <a:pt x="132411" y="3066"/>
                    <a:pt x="132399" y="3068"/>
                    <a:pt x="132386" y="3071"/>
                  </a:cubicBezTo>
                  <a:cubicBezTo>
                    <a:pt x="132306" y="3095"/>
                    <a:pt x="132257" y="3175"/>
                    <a:pt x="132278" y="3255"/>
                  </a:cubicBezTo>
                  <a:cubicBezTo>
                    <a:pt x="134215" y="10477"/>
                    <a:pt x="129912" y="17926"/>
                    <a:pt x="122692" y="19861"/>
                  </a:cubicBezTo>
                  <a:cubicBezTo>
                    <a:pt x="121523" y="20175"/>
                    <a:pt x="120336" y="20331"/>
                    <a:pt x="119156" y="20331"/>
                  </a:cubicBezTo>
                  <a:cubicBezTo>
                    <a:pt x="116808" y="20331"/>
                    <a:pt x="114491" y="19714"/>
                    <a:pt x="112401" y="18508"/>
                  </a:cubicBezTo>
                  <a:cubicBezTo>
                    <a:pt x="109266" y="16698"/>
                    <a:pt x="107023" y="13772"/>
                    <a:pt x="106083" y="10276"/>
                  </a:cubicBezTo>
                  <a:cubicBezTo>
                    <a:pt x="104428" y="4091"/>
                    <a:pt x="98813" y="0"/>
                    <a:pt x="92695"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36" name="Google Shape;636;p10"/>
            <p:cNvSpPr/>
            <p:nvPr/>
          </p:nvSpPr>
          <p:spPr>
            <a:xfrm rot="899963">
              <a:off x="1626876" y="2747327"/>
              <a:ext cx="68328" cy="63651"/>
            </a:xfrm>
            <a:custGeom>
              <a:rect b="b" l="l" r="r" t="t"/>
              <a:pathLst>
                <a:path extrusionOk="0" h="1498" w="1608">
                  <a:moveTo>
                    <a:pt x="776" y="301"/>
                  </a:moveTo>
                  <a:cubicBezTo>
                    <a:pt x="974" y="301"/>
                    <a:pt x="1155" y="433"/>
                    <a:pt x="1211" y="632"/>
                  </a:cubicBezTo>
                  <a:cubicBezTo>
                    <a:pt x="1274" y="871"/>
                    <a:pt x="1131" y="1118"/>
                    <a:pt x="895" y="1181"/>
                  </a:cubicBezTo>
                  <a:cubicBezTo>
                    <a:pt x="855" y="1192"/>
                    <a:pt x="815" y="1197"/>
                    <a:pt x="776" y="1197"/>
                  </a:cubicBezTo>
                  <a:cubicBezTo>
                    <a:pt x="577" y="1197"/>
                    <a:pt x="396" y="1065"/>
                    <a:pt x="341" y="865"/>
                  </a:cubicBezTo>
                  <a:cubicBezTo>
                    <a:pt x="310" y="749"/>
                    <a:pt x="327" y="628"/>
                    <a:pt x="386" y="524"/>
                  </a:cubicBezTo>
                  <a:cubicBezTo>
                    <a:pt x="449" y="420"/>
                    <a:pt x="543" y="346"/>
                    <a:pt x="661" y="315"/>
                  </a:cubicBezTo>
                  <a:cubicBezTo>
                    <a:pt x="699" y="304"/>
                    <a:pt x="738" y="301"/>
                    <a:pt x="776" y="301"/>
                  </a:cubicBezTo>
                  <a:close/>
                  <a:moveTo>
                    <a:pt x="777" y="0"/>
                  </a:moveTo>
                  <a:cubicBezTo>
                    <a:pt x="713" y="0"/>
                    <a:pt x="647" y="9"/>
                    <a:pt x="582" y="26"/>
                  </a:cubicBezTo>
                  <a:cubicBezTo>
                    <a:pt x="390" y="78"/>
                    <a:pt x="227" y="200"/>
                    <a:pt x="129" y="374"/>
                  </a:cubicBezTo>
                  <a:cubicBezTo>
                    <a:pt x="28" y="548"/>
                    <a:pt x="0" y="749"/>
                    <a:pt x="52" y="941"/>
                  </a:cubicBezTo>
                  <a:cubicBezTo>
                    <a:pt x="143" y="1275"/>
                    <a:pt x="446" y="1498"/>
                    <a:pt x="776" y="1498"/>
                  </a:cubicBezTo>
                  <a:cubicBezTo>
                    <a:pt x="842" y="1498"/>
                    <a:pt x="905" y="1488"/>
                    <a:pt x="971" y="1470"/>
                  </a:cubicBezTo>
                  <a:cubicBezTo>
                    <a:pt x="1367" y="1366"/>
                    <a:pt x="1608" y="955"/>
                    <a:pt x="1500" y="555"/>
                  </a:cubicBezTo>
                  <a:cubicBezTo>
                    <a:pt x="1409" y="220"/>
                    <a:pt x="1108" y="0"/>
                    <a:pt x="777"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37" name="Google Shape;637;p10"/>
            <p:cNvSpPr/>
            <p:nvPr/>
          </p:nvSpPr>
          <p:spPr>
            <a:xfrm rot="899963">
              <a:off x="7457223" y="2773638"/>
              <a:ext cx="60552" cy="41980"/>
            </a:xfrm>
            <a:custGeom>
              <a:rect b="b" l="l" r="r" t="t"/>
              <a:pathLst>
                <a:path extrusionOk="0" h="988" w="1425">
                  <a:moveTo>
                    <a:pt x="567" y="1"/>
                  </a:moveTo>
                  <a:cubicBezTo>
                    <a:pt x="555" y="1"/>
                    <a:pt x="542" y="2"/>
                    <a:pt x="530" y="6"/>
                  </a:cubicBezTo>
                  <a:cubicBezTo>
                    <a:pt x="492" y="16"/>
                    <a:pt x="456" y="43"/>
                    <a:pt x="439" y="75"/>
                  </a:cubicBezTo>
                  <a:lnTo>
                    <a:pt x="42" y="761"/>
                  </a:lnTo>
                  <a:cubicBezTo>
                    <a:pt x="1" y="833"/>
                    <a:pt x="26" y="924"/>
                    <a:pt x="98" y="966"/>
                  </a:cubicBezTo>
                  <a:cubicBezTo>
                    <a:pt x="122" y="980"/>
                    <a:pt x="147" y="987"/>
                    <a:pt x="172" y="987"/>
                  </a:cubicBezTo>
                  <a:cubicBezTo>
                    <a:pt x="223" y="987"/>
                    <a:pt x="276" y="959"/>
                    <a:pt x="304" y="910"/>
                  </a:cubicBezTo>
                  <a:lnTo>
                    <a:pt x="623" y="357"/>
                  </a:lnTo>
                  <a:lnTo>
                    <a:pt x="1177" y="677"/>
                  </a:lnTo>
                  <a:cubicBezTo>
                    <a:pt x="1201" y="691"/>
                    <a:pt x="1227" y="698"/>
                    <a:pt x="1253" y="698"/>
                  </a:cubicBezTo>
                  <a:cubicBezTo>
                    <a:pt x="1304" y="698"/>
                    <a:pt x="1355" y="671"/>
                    <a:pt x="1382" y="621"/>
                  </a:cubicBezTo>
                  <a:cubicBezTo>
                    <a:pt x="1424" y="552"/>
                    <a:pt x="1399" y="458"/>
                    <a:pt x="1327" y="416"/>
                  </a:cubicBezTo>
                  <a:lnTo>
                    <a:pt x="641" y="23"/>
                  </a:lnTo>
                  <a:cubicBezTo>
                    <a:pt x="620" y="8"/>
                    <a:pt x="594" y="1"/>
                    <a:pt x="567"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38" name="Google Shape;638;p10"/>
            <p:cNvSpPr/>
            <p:nvPr/>
          </p:nvSpPr>
          <p:spPr>
            <a:xfrm rot="899963">
              <a:off x="1787689" y="3114253"/>
              <a:ext cx="924473" cy="369199"/>
            </a:xfrm>
            <a:custGeom>
              <a:rect b="b" l="l" r="r" t="t"/>
              <a:pathLst>
                <a:path extrusionOk="0" h="8689" w="21756">
                  <a:moveTo>
                    <a:pt x="21589" y="1"/>
                  </a:moveTo>
                  <a:cubicBezTo>
                    <a:pt x="21535" y="1"/>
                    <a:pt x="21482" y="30"/>
                    <a:pt x="21453" y="80"/>
                  </a:cubicBezTo>
                  <a:cubicBezTo>
                    <a:pt x="19414" y="3862"/>
                    <a:pt x="16018" y="6593"/>
                    <a:pt x="11902" y="7776"/>
                  </a:cubicBezTo>
                  <a:cubicBezTo>
                    <a:pt x="10570" y="8156"/>
                    <a:pt x="9196" y="8361"/>
                    <a:pt x="7818" y="8385"/>
                  </a:cubicBezTo>
                  <a:cubicBezTo>
                    <a:pt x="7729" y="8387"/>
                    <a:pt x="7639" y="8388"/>
                    <a:pt x="7549" y="8388"/>
                  </a:cubicBezTo>
                  <a:cubicBezTo>
                    <a:pt x="5013" y="8388"/>
                    <a:pt x="2492" y="7773"/>
                    <a:pt x="241" y="6597"/>
                  </a:cubicBezTo>
                  <a:cubicBezTo>
                    <a:pt x="219" y="6585"/>
                    <a:pt x="195" y="6580"/>
                    <a:pt x="171" y="6580"/>
                  </a:cubicBezTo>
                  <a:cubicBezTo>
                    <a:pt x="118" y="6580"/>
                    <a:pt x="66" y="6609"/>
                    <a:pt x="39" y="6659"/>
                  </a:cubicBezTo>
                  <a:cubicBezTo>
                    <a:pt x="0" y="6733"/>
                    <a:pt x="28" y="6823"/>
                    <a:pt x="101" y="6861"/>
                  </a:cubicBezTo>
                  <a:cubicBezTo>
                    <a:pt x="2394" y="8058"/>
                    <a:pt x="4965" y="8688"/>
                    <a:pt x="7547" y="8688"/>
                  </a:cubicBezTo>
                  <a:cubicBezTo>
                    <a:pt x="7641" y="8688"/>
                    <a:pt x="7731" y="8688"/>
                    <a:pt x="7825" y="8684"/>
                  </a:cubicBezTo>
                  <a:cubicBezTo>
                    <a:pt x="9227" y="8660"/>
                    <a:pt x="10626" y="8451"/>
                    <a:pt x="11983" y="8062"/>
                  </a:cubicBezTo>
                  <a:cubicBezTo>
                    <a:pt x="16182" y="6858"/>
                    <a:pt x="19637" y="4075"/>
                    <a:pt x="21717" y="223"/>
                  </a:cubicBezTo>
                  <a:cubicBezTo>
                    <a:pt x="21755" y="150"/>
                    <a:pt x="21731" y="59"/>
                    <a:pt x="21659" y="18"/>
                  </a:cubicBezTo>
                  <a:cubicBezTo>
                    <a:pt x="21636" y="6"/>
                    <a:pt x="21613" y="1"/>
                    <a:pt x="21589"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39" name="Google Shape;639;p10"/>
            <p:cNvSpPr/>
            <p:nvPr/>
          </p:nvSpPr>
          <p:spPr>
            <a:xfrm rot="899963">
              <a:off x="2692351" y="3234590"/>
              <a:ext cx="55623" cy="45082"/>
            </a:xfrm>
            <a:custGeom>
              <a:rect b="b" l="l" r="r" t="t"/>
              <a:pathLst>
                <a:path extrusionOk="0" h="1061" w="1309">
                  <a:moveTo>
                    <a:pt x="930" y="1"/>
                  </a:moveTo>
                  <a:cubicBezTo>
                    <a:pt x="916" y="1"/>
                    <a:pt x="902" y="3"/>
                    <a:pt x="888" y="7"/>
                  </a:cubicBezTo>
                  <a:lnTo>
                    <a:pt x="126" y="219"/>
                  </a:lnTo>
                  <a:cubicBezTo>
                    <a:pt x="46" y="243"/>
                    <a:pt x="1" y="326"/>
                    <a:pt x="22" y="403"/>
                  </a:cubicBezTo>
                  <a:cubicBezTo>
                    <a:pt x="42" y="469"/>
                    <a:pt x="100" y="514"/>
                    <a:pt x="164" y="514"/>
                  </a:cubicBezTo>
                  <a:cubicBezTo>
                    <a:pt x="178" y="514"/>
                    <a:pt x="192" y="512"/>
                    <a:pt x="206" y="508"/>
                  </a:cubicBezTo>
                  <a:lnTo>
                    <a:pt x="825" y="333"/>
                  </a:lnTo>
                  <a:lnTo>
                    <a:pt x="995" y="953"/>
                  </a:lnTo>
                  <a:cubicBezTo>
                    <a:pt x="1016" y="1019"/>
                    <a:pt x="1076" y="1060"/>
                    <a:pt x="1142" y="1060"/>
                  </a:cubicBezTo>
                  <a:cubicBezTo>
                    <a:pt x="1156" y="1060"/>
                    <a:pt x="1170" y="1060"/>
                    <a:pt x="1180" y="1054"/>
                  </a:cubicBezTo>
                  <a:cubicBezTo>
                    <a:pt x="1260" y="1033"/>
                    <a:pt x="1309" y="949"/>
                    <a:pt x="1284" y="869"/>
                  </a:cubicBezTo>
                  <a:lnTo>
                    <a:pt x="1072" y="111"/>
                  </a:lnTo>
                  <a:cubicBezTo>
                    <a:pt x="1062" y="73"/>
                    <a:pt x="1034" y="38"/>
                    <a:pt x="1000" y="20"/>
                  </a:cubicBezTo>
                  <a:cubicBezTo>
                    <a:pt x="977" y="7"/>
                    <a:pt x="954" y="1"/>
                    <a:pt x="930"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40" name="Google Shape;640;p10"/>
            <p:cNvSpPr/>
            <p:nvPr/>
          </p:nvSpPr>
          <p:spPr>
            <a:xfrm rot="899963">
              <a:off x="2952553" y="2078983"/>
              <a:ext cx="934374" cy="347189"/>
            </a:xfrm>
            <a:custGeom>
              <a:rect b="b" l="l" r="r" t="t"/>
              <a:pathLst>
                <a:path extrusionOk="0" h="8171" w="21989">
                  <a:moveTo>
                    <a:pt x="13942" y="0"/>
                  </a:moveTo>
                  <a:cubicBezTo>
                    <a:pt x="12453" y="0"/>
                    <a:pt x="10955" y="209"/>
                    <a:pt x="9482" y="632"/>
                  </a:cubicBezTo>
                  <a:cubicBezTo>
                    <a:pt x="8125" y="1021"/>
                    <a:pt x="6827" y="1585"/>
                    <a:pt x="5627" y="2305"/>
                  </a:cubicBezTo>
                  <a:cubicBezTo>
                    <a:pt x="3331" y="3687"/>
                    <a:pt x="1400" y="5635"/>
                    <a:pt x="43" y="7945"/>
                  </a:cubicBezTo>
                  <a:cubicBezTo>
                    <a:pt x="1" y="8018"/>
                    <a:pt x="25" y="8108"/>
                    <a:pt x="95" y="8150"/>
                  </a:cubicBezTo>
                  <a:cubicBezTo>
                    <a:pt x="120" y="8164"/>
                    <a:pt x="144" y="8171"/>
                    <a:pt x="171" y="8171"/>
                  </a:cubicBezTo>
                  <a:cubicBezTo>
                    <a:pt x="224" y="8171"/>
                    <a:pt x="272" y="8143"/>
                    <a:pt x="300" y="8098"/>
                  </a:cubicBezTo>
                  <a:cubicBezTo>
                    <a:pt x="1633" y="5829"/>
                    <a:pt x="3529" y="3916"/>
                    <a:pt x="5780" y="2563"/>
                  </a:cubicBezTo>
                  <a:cubicBezTo>
                    <a:pt x="6959" y="1853"/>
                    <a:pt x="8232" y="1300"/>
                    <a:pt x="9565" y="920"/>
                  </a:cubicBezTo>
                  <a:cubicBezTo>
                    <a:pt x="11010" y="505"/>
                    <a:pt x="12480" y="300"/>
                    <a:pt x="13941" y="300"/>
                  </a:cubicBezTo>
                  <a:cubicBezTo>
                    <a:pt x="16646" y="300"/>
                    <a:pt x="19320" y="1004"/>
                    <a:pt x="21746" y="2382"/>
                  </a:cubicBezTo>
                  <a:cubicBezTo>
                    <a:pt x="21769" y="2395"/>
                    <a:pt x="21795" y="2402"/>
                    <a:pt x="21820" y="2402"/>
                  </a:cubicBezTo>
                  <a:cubicBezTo>
                    <a:pt x="21871" y="2402"/>
                    <a:pt x="21922" y="2375"/>
                    <a:pt x="21947" y="2326"/>
                  </a:cubicBezTo>
                  <a:cubicBezTo>
                    <a:pt x="21989" y="2253"/>
                    <a:pt x="21965" y="2163"/>
                    <a:pt x="21892" y="2121"/>
                  </a:cubicBezTo>
                  <a:cubicBezTo>
                    <a:pt x="19421" y="716"/>
                    <a:pt x="16698" y="0"/>
                    <a:pt x="13942"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41" name="Google Shape;641;p10"/>
            <p:cNvSpPr/>
            <p:nvPr/>
          </p:nvSpPr>
          <p:spPr>
            <a:xfrm rot="899963">
              <a:off x="3848316" y="2253965"/>
              <a:ext cx="46445" cy="54515"/>
            </a:xfrm>
            <a:custGeom>
              <a:rect b="b" l="l" r="r" t="t"/>
              <a:pathLst>
                <a:path extrusionOk="0" h="1283" w="1093">
                  <a:moveTo>
                    <a:pt x="701" y="1"/>
                  </a:moveTo>
                  <a:cubicBezTo>
                    <a:pt x="688" y="1"/>
                    <a:pt x="675" y="2"/>
                    <a:pt x="662" y="6"/>
                  </a:cubicBezTo>
                  <a:cubicBezTo>
                    <a:pt x="582" y="30"/>
                    <a:pt x="537" y="114"/>
                    <a:pt x="561" y="194"/>
                  </a:cubicBezTo>
                  <a:lnTo>
                    <a:pt x="741" y="809"/>
                  </a:lnTo>
                  <a:lnTo>
                    <a:pt x="126" y="987"/>
                  </a:lnTo>
                  <a:cubicBezTo>
                    <a:pt x="46" y="1011"/>
                    <a:pt x="0" y="1095"/>
                    <a:pt x="25" y="1175"/>
                  </a:cubicBezTo>
                  <a:cubicBezTo>
                    <a:pt x="42" y="1237"/>
                    <a:pt x="102" y="1283"/>
                    <a:pt x="167" y="1283"/>
                  </a:cubicBezTo>
                  <a:cubicBezTo>
                    <a:pt x="182" y="1283"/>
                    <a:pt x="195" y="1279"/>
                    <a:pt x="209" y="1275"/>
                  </a:cubicBezTo>
                  <a:lnTo>
                    <a:pt x="967" y="1053"/>
                  </a:lnTo>
                  <a:cubicBezTo>
                    <a:pt x="1048" y="1029"/>
                    <a:pt x="1093" y="949"/>
                    <a:pt x="1068" y="868"/>
                  </a:cubicBezTo>
                  <a:lnTo>
                    <a:pt x="846" y="110"/>
                  </a:lnTo>
                  <a:cubicBezTo>
                    <a:pt x="828" y="43"/>
                    <a:pt x="767" y="1"/>
                    <a:pt x="701"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42" name="Google Shape;642;p10"/>
            <p:cNvSpPr/>
            <p:nvPr/>
          </p:nvSpPr>
          <p:spPr>
            <a:xfrm rot="899963">
              <a:off x="2882401" y="2281422"/>
              <a:ext cx="64037" cy="63651"/>
            </a:xfrm>
            <a:custGeom>
              <a:rect b="b" l="l" r="r" t="t"/>
              <a:pathLst>
                <a:path extrusionOk="0" h="1498" w="1507">
                  <a:moveTo>
                    <a:pt x="755" y="301"/>
                  </a:moveTo>
                  <a:cubicBezTo>
                    <a:pt x="999" y="301"/>
                    <a:pt x="1201" y="495"/>
                    <a:pt x="1204" y="742"/>
                  </a:cubicBezTo>
                  <a:cubicBezTo>
                    <a:pt x="1204" y="861"/>
                    <a:pt x="1163" y="975"/>
                    <a:pt x="1079" y="1062"/>
                  </a:cubicBezTo>
                  <a:cubicBezTo>
                    <a:pt x="996" y="1149"/>
                    <a:pt x="880" y="1198"/>
                    <a:pt x="763" y="1198"/>
                  </a:cubicBezTo>
                  <a:cubicBezTo>
                    <a:pt x="641" y="1198"/>
                    <a:pt x="529" y="1157"/>
                    <a:pt x="442" y="1073"/>
                  </a:cubicBezTo>
                  <a:cubicBezTo>
                    <a:pt x="355" y="990"/>
                    <a:pt x="307" y="878"/>
                    <a:pt x="307" y="757"/>
                  </a:cubicBezTo>
                  <a:cubicBezTo>
                    <a:pt x="299" y="510"/>
                    <a:pt x="498" y="304"/>
                    <a:pt x="745" y="301"/>
                  </a:cubicBezTo>
                  <a:close/>
                  <a:moveTo>
                    <a:pt x="742" y="1"/>
                  </a:moveTo>
                  <a:cubicBezTo>
                    <a:pt x="328" y="9"/>
                    <a:pt x="0" y="349"/>
                    <a:pt x="7" y="763"/>
                  </a:cubicBezTo>
                  <a:cubicBezTo>
                    <a:pt x="11" y="961"/>
                    <a:pt x="90" y="1149"/>
                    <a:pt x="233" y="1289"/>
                  </a:cubicBezTo>
                  <a:cubicBezTo>
                    <a:pt x="376" y="1425"/>
                    <a:pt x="561" y="1497"/>
                    <a:pt x="755" y="1497"/>
                  </a:cubicBezTo>
                  <a:lnTo>
                    <a:pt x="766" y="1497"/>
                  </a:lnTo>
                  <a:cubicBezTo>
                    <a:pt x="967" y="1494"/>
                    <a:pt x="1155" y="1414"/>
                    <a:pt x="1294" y="1271"/>
                  </a:cubicBezTo>
                  <a:cubicBezTo>
                    <a:pt x="1431" y="1125"/>
                    <a:pt x="1507" y="937"/>
                    <a:pt x="1503" y="736"/>
                  </a:cubicBezTo>
                  <a:cubicBezTo>
                    <a:pt x="1497" y="325"/>
                    <a:pt x="1148" y="1"/>
                    <a:pt x="742"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43" name="Google Shape;643;p10"/>
            <p:cNvSpPr/>
            <p:nvPr/>
          </p:nvSpPr>
          <p:spPr>
            <a:xfrm rot="899963">
              <a:off x="4112532" y="3113139"/>
              <a:ext cx="924643" cy="369156"/>
            </a:xfrm>
            <a:custGeom>
              <a:rect b="b" l="l" r="r" t="t"/>
              <a:pathLst>
                <a:path extrusionOk="0" h="8688" w="21760">
                  <a:moveTo>
                    <a:pt x="21589" y="1"/>
                  </a:moveTo>
                  <a:cubicBezTo>
                    <a:pt x="21535" y="1"/>
                    <a:pt x="21483" y="30"/>
                    <a:pt x="21457" y="81"/>
                  </a:cubicBezTo>
                  <a:cubicBezTo>
                    <a:pt x="19414" y="3863"/>
                    <a:pt x="16023" y="6594"/>
                    <a:pt x="11904" y="7776"/>
                  </a:cubicBezTo>
                  <a:cubicBezTo>
                    <a:pt x="10571" y="8155"/>
                    <a:pt x="9196" y="8361"/>
                    <a:pt x="7822" y="8385"/>
                  </a:cubicBezTo>
                  <a:cubicBezTo>
                    <a:pt x="7731" y="8386"/>
                    <a:pt x="7640" y="8387"/>
                    <a:pt x="7548" y="8387"/>
                  </a:cubicBezTo>
                  <a:cubicBezTo>
                    <a:pt x="5013" y="8387"/>
                    <a:pt x="2491" y="7772"/>
                    <a:pt x="241" y="6597"/>
                  </a:cubicBezTo>
                  <a:cubicBezTo>
                    <a:pt x="219" y="6585"/>
                    <a:pt x="195" y="6580"/>
                    <a:pt x="171" y="6580"/>
                  </a:cubicBezTo>
                  <a:cubicBezTo>
                    <a:pt x="117" y="6580"/>
                    <a:pt x="66" y="6609"/>
                    <a:pt x="39" y="6660"/>
                  </a:cubicBezTo>
                  <a:cubicBezTo>
                    <a:pt x="1" y="6732"/>
                    <a:pt x="29" y="6823"/>
                    <a:pt x="102" y="6861"/>
                  </a:cubicBezTo>
                  <a:cubicBezTo>
                    <a:pt x="2398" y="8058"/>
                    <a:pt x="4966" y="8688"/>
                    <a:pt x="7547" y="8688"/>
                  </a:cubicBezTo>
                  <a:cubicBezTo>
                    <a:pt x="7641" y="8688"/>
                    <a:pt x="7735" y="8688"/>
                    <a:pt x="7825" y="8685"/>
                  </a:cubicBezTo>
                  <a:cubicBezTo>
                    <a:pt x="9227" y="8660"/>
                    <a:pt x="10626" y="8452"/>
                    <a:pt x="11987" y="8062"/>
                  </a:cubicBezTo>
                  <a:cubicBezTo>
                    <a:pt x="16183" y="6858"/>
                    <a:pt x="19637" y="4075"/>
                    <a:pt x="21718" y="223"/>
                  </a:cubicBezTo>
                  <a:cubicBezTo>
                    <a:pt x="21760" y="150"/>
                    <a:pt x="21731" y="60"/>
                    <a:pt x="21659" y="18"/>
                  </a:cubicBezTo>
                  <a:cubicBezTo>
                    <a:pt x="21636" y="6"/>
                    <a:pt x="21612" y="1"/>
                    <a:pt x="21589"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44" name="Google Shape;644;p10"/>
            <p:cNvSpPr/>
            <p:nvPr/>
          </p:nvSpPr>
          <p:spPr>
            <a:xfrm rot="899963">
              <a:off x="5017232" y="3233463"/>
              <a:ext cx="55623" cy="45082"/>
            </a:xfrm>
            <a:custGeom>
              <a:rect b="b" l="l" r="r" t="t"/>
              <a:pathLst>
                <a:path extrusionOk="0" h="1061" w="1309">
                  <a:moveTo>
                    <a:pt x="930" y="0"/>
                  </a:moveTo>
                  <a:cubicBezTo>
                    <a:pt x="916" y="0"/>
                    <a:pt x="902" y="2"/>
                    <a:pt x="888" y="6"/>
                  </a:cubicBezTo>
                  <a:lnTo>
                    <a:pt x="125" y="218"/>
                  </a:lnTo>
                  <a:cubicBezTo>
                    <a:pt x="45" y="243"/>
                    <a:pt x="0" y="323"/>
                    <a:pt x="21" y="403"/>
                  </a:cubicBezTo>
                  <a:cubicBezTo>
                    <a:pt x="41" y="469"/>
                    <a:pt x="99" y="514"/>
                    <a:pt x="164" y="514"/>
                  </a:cubicBezTo>
                  <a:cubicBezTo>
                    <a:pt x="177" y="514"/>
                    <a:pt x="192" y="512"/>
                    <a:pt x="206" y="507"/>
                  </a:cubicBezTo>
                  <a:lnTo>
                    <a:pt x="825" y="334"/>
                  </a:lnTo>
                  <a:lnTo>
                    <a:pt x="999" y="952"/>
                  </a:lnTo>
                  <a:cubicBezTo>
                    <a:pt x="1016" y="1019"/>
                    <a:pt x="1076" y="1061"/>
                    <a:pt x="1142" y="1061"/>
                  </a:cubicBezTo>
                  <a:cubicBezTo>
                    <a:pt x="1155" y="1061"/>
                    <a:pt x="1169" y="1057"/>
                    <a:pt x="1183" y="1053"/>
                  </a:cubicBezTo>
                  <a:cubicBezTo>
                    <a:pt x="1259" y="1033"/>
                    <a:pt x="1309" y="949"/>
                    <a:pt x="1284" y="869"/>
                  </a:cubicBezTo>
                  <a:lnTo>
                    <a:pt x="1071" y="111"/>
                  </a:lnTo>
                  <a:cubicBezTo>
                    <a:pt x="1054" y="45"/>
                    <a:pt x="994" y="0"/>
                    <a:pt x="930" y="0"/>
                  </a:cubicBezTo>
                  <a:close/>
                </a:path>
              </a:pathLst>
            </a:custGeom>
            <a:solidFill>
              <a:srgbClr val="3126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45" name="Google Shape;645;p10"/>
            <p:cNvSpPr/>
            <p:nvPr/>
          </p:nvSpPr>
          <p:spPr>
            <a:xfrm rot="899963">
              <a:off x="4057825" y="3228461"/>
              <a:ext cx="65864" cy="63693"/>
            </a:xfrm>
            <a:custGeom>
              <a:rect b="b" l="l" r="r" t="t"/>
              <a:pathLst>
                <a:path extrusionOk="0" h="1499" w="1550">
                  <a:moveTo>
                    <a:pt x="773" y="299"/>
                  </a:moveTo>
                  <a:cubicBezTo>
                    <a:pt x="811" y="299"/>
                    <a:pt x="846" y="305"/>
                    <a:pt x="885" y="312"/>
                  </a:cubicBezTo>
                  <a:cubicBezTo>
                    <a:pt x="999" y="344"/>
                    <a:pt x="1097" y="413"/>
                    <a:pt x="1159" y="518"/>
                  </a:cubicBezTo>
                  <a:cubicBezTo>
                    <a:pt x="1222" y="622"/>
                    <a:pt x="1240" y="740"/>
                    <a:pt x="1211" y="859"/>
                  </a:cubicBezTo>
                  <a:cubicBezTo>
                    <a:pt x="1180" y="973"/>
                    <a:pt x="1107" y="1071"/>
                    <a:pt x="1007" y="1134"/>
                  </a:cubicBezTo>
                  <a:cubicBezTo>
                    <a:pt x="935" y="1177"/>
                    <a:pt x="856" y="1199"/>
                    <a:pt x="775" y="1199"/>
                  </a:cubicBezTo>
                  <a:cubicBezTo>
                    <a:pt x="739" y="1199"/>
                    <a:pt x="702" y="1194"/>
                    <a:pt x="665" y="1186"/>
                  </a:cubicBezTo>
                  <a:cubicBezTo>
                    <a:pt x="551" y="1155"/>
                    <a:pt x="450" y="1081"/>
                    <a:pt x="390" y="980"/>
                  </a:cubicBezTo>
                  <a:cubicBezTo>
                    <a:pt x="328" y="876"/>
                    <a:pt x="310" y="758"/>
                    <a:pt x="339" y="639"/>
                  </a:cubicBezTo>
                  <a:cubicBezTo>
                    <a:pt x="366" y="525"/>
                    <a:pt x="439" y="427"/>
                    <a:pt x="543" y="365"/>
                  </a:cubicBezTo>
                  <a:cubicBezTo>
                    <a:pt x="613" y="323"/>
                    <a:pt x="693" y="299"/>
                    <a:pt x="773" y="299"/>
                  </a:cubicBezTo>
                  <a:close/>
                  <a:moveTo>
                    <a:pt x="769" y="1"/>
                  </a:moveTo>
                  <a:cubicBezTo>
                    <a:pt x="637" y="1"/>
                    <a:pt x="506" y="36"/>
                    <a:pt x="390" y="108"/>
                  </a:cubicBezTo>
                  <a:cubicBezTo>
                    <a:pt x="217" y="212"/>
                    <a:pt x="95" y="375"/>
                    <a:pt x="50" y="567"/>
                  </a:cubicBezTo>
                  <a:cubicBezTo>
                    <a:pt x="0" y="761"/>
                    <a:pt x="29" y="963"/>
                    <a:pt x="133" y="1134"/>
                  </a:cubicBezTo>
                  <a:cubicBezTo>
                    <a:pt x="234" y="1307"/>
                    <a:pt x="397" y="1426"/>
                    <a:pt x="592" y="1474"/>
                  </a:cubicBezTo>
                  <a:cubicBezTo>
                    <a:pt x="655" y="1492"/>
                    <a:pt x="714" y="1499"/>
                    <a:pt x="777" y="1499"/>
                  </a:cubicBezTo>
                  <a:cubicBezTo>
                    <a:pt x="909" y="1499"/>
                    <a:pt x="1041" y="1460"/>
                    <a:pt x="1159" y="1391"/>
                  </a:cubicBezTo>
                  <a:cubicBezTo>
                    <a:pt x="1330" y="1287"/>
                    <a:pt x="1452" y="1123"/>
                    <a:pt x="1500" y="928"/>
                  </a:cubicBezTo>
                  <a:cubicBezTo>
                    <a:pt x="1549" y="737"/>
                    <a:pt x="1518" y="535"/>
                    <a:pt x="1417" y="365"/>
                  </a:cubicBezTo>
                  <a:cubicBezTo>
                    <a:pt x="1312" y="191"/>
                    <a:pt x="1148" y="72"/>
                    <a:pt x="954" y="24"/>
                  </a:cubicBezTo>
                  <a:cubicBezTo>
                    <a:pt x="893" y="8"/>
                    <a:pt x="831" y="1"/>
                    <a:pt x="769"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46" name="Google Shape;646;p10"/>
            <p:cNvSpPr/>
            <p:nvPr/>
          </p:nvSpPr>
          <p:spPr>
            <a:xfrm rot="899963">
              <a:off x="5277429" y="2077862"/>
              <a:ext cx="934416" cy="347231"/>
            </a:xfrm>
            <a:custGeom>
              <a:rect b="b" l="l" r="r" t="t"/>
              <a:pathLst>
                <a:path extrusionOk="0" h="8172" w="21990">
                  <a:moveTo>
                    <a:pt x="13944" y="0"/>
                  </a:moveTo>
                  <a:cubicBezTo>
                    <a:pt x="12454" y="0"/>
                    <a:pt x="10955" y="210"/>
                    <a:pt x="9482" y="632"/>
                  </a:cubicBezTo>
                  <a:cubicBezTo>
                    <a:pt x="8128" y="1021"/>
                    <a:pt x="6831" y="1585"/>
                    <a:pt x="5626" y="2305"/>
                  </a:cubicBezTo>
                  <a:cubicBezTo>
                    <a:pt x="3330" y="3686"/>
                    <a:pt x="1399" y="5635"/>
                    <a:pt x="42" y="7945"/>
                  </a:cubicBezTo>
                  <a:cubicBezTo>
                    <a:pt x="0" y="8018"/>
                    <a:pt x="25" y="8109"/>
                    <a:pt x="95" y="8150"/>
                  </a:cubicBezTo>
                  <a:cubicBezTo>
                    <a:pt x="119" y="8164"/>
                    <a:pt x="146" y="8171"/>
                    <a:pt x="171" y="8171"/>
                  </a:cubicBezTo>
                  <a:cubicBezTo>
                    <a:pt x="223" y="8171"/>
                    <a:pt x="272" y="8143"/>
                    <a:pt x="300" y="8098"/>
                  </a:cubicBezTo>
                  <a:cubicBezTo>
                    <a:pt x="1633" y="5830"/>
                    <a:pt x="3528" y="3916"/>
                    <a:pt x="5779" y="2563"/>
                  </a:cubicBezTo>
                  <a:cubicBezTo>
                    <a:pt x="6959" y="1853"/>
                    <a:pt x="8232" y="1300"/>
                    <a:pt x="9565" y="920"/>
                  </a:cubicBezTo>
                  <a:cubicBezTo>
                    <a:pt x="11011" y="505"/>
                    <a:pt x="12482" y="300"/>
                    <a:pt x="13944" y="300"/>
                  </a:cubicBezTo>
                  <a:cubicBezTo>
                    <a:pt x="16647" y="300"/>
                    <a:pt x="19320" y="1002"/>
                    <a:pt x="21745" y="2381"/>
                  </a:cubicBezTo>
                  <a:cubicBezTo>
                    <a:pt x="21770" y="2395"/>
                    <a:pt x="21796" y="2402"/>
                    <a:pt x="21821" y="2402"/>
                  </a:cubicBezTo>
                  <a:cubicBezTo>
                    <a:pt x="21873" y="2402"/>
                    <a:pt x="21923" y="2375"/>
                    <a:pt x="21951" y="2326"/>
                  </a:cubicBezTo>
                  <a:cubicBezTo>
                    <a:pt x="21989" y="2253"/>
                    <a:pt x="21965" y="2163"/>
                    <a:pt x="21891" y="2121"/>
                  </a:cubicBezTo>
                  <a:cubicBezTo>
                    <a:pt x="19423" y="716"/>
                    <a:pt x="16700" y="0"/>
                    <a:pt x="13944"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47" name="Google Shape;647;p10"/>
            <p:cNvSpPr/>
            <p:nvPr/>
          </p:nvSpPr>
          <p:spPr>
            <a:xfrm rot="899963">
              <a:off x="5207241" y="2280333"/>
              <a:ext cx="64079" cy="63566"/>
            </a:xfrm>
            <a:custGeom>
              <a:rect b="b" l="l" r="r" t="t"/>
              <a:pathLst>
                <a:path extrusionOk="0" h="1496" w="1508">
                  <a:moveTo>
                    <a:pt x="756" y="299"/>
                  </a:moveTo>
                  <a:cubicBezTo>
                    <a:pt x="874" y="299"/>
                    <a:pt x="982" y="345"/>
                    <a:pt x="1069" y="425"/>
                  </a:cubicBezTo>
                  <a:cubicBezTo>
                    <a:pt x="1153" y="508"/>
                    <a:pt x="1201" y="619"/>
                    <a:pt x="1205" y="741"/>
                  </a:cubicBezTo>
                  <a:cubicBezTo>
                    <a:pt x="1208" y="860"/>
                    <a:pt x="1163" y="974"/>
                    <a:pt x="1079" y="1062"/>
                  </a:cubicBezTo>
                  <a:cubicBezTo>
                    <a:pt x="996" y="1145"/>
                    <a:pt x="885" y="1194"/>
                    <a:pt x="763" y="1197"/>
                  </a:cubicBezTo>
                  <a:cubicBezTo>
                    <a:pt x="755" y="1198"/>
                    <a:pt x="747" y="1198"/>
                    <a:pt x="739" y="1198"/>
                  </a:cubicBezTo>
                  <a:cubicBezTo>
                    <a:pt x="503" y="1198"/>
                    <a:pt x="310" y="995"/>
                    <a:pt x="307" y="755"/>
                  </a:cubicBezTo>
                  <a:cubicBezTo>
                    <a:pt x="304" y="508"/>
                    <a:pt x="501" y="303"/>
                    <a:pt x="749" y="299"/>
                  </a:cubicBezTo>
                  <a:close/>
                  <a:moveTo>
                    <a:pt x="769" y="0"/>
                  </a:moveTo>
                  <a:cubicBezTo>
                    <a:pt x="760" y="0"/>
                    <a:pt x="751" y="0"/>
                    <a:pt x="742" y="1"/>
                  </a:cubicBezTo>
                  <a:cubicBezTo>
                    <a:pt x="331" y="7"/>
                    <a:pt x="0" y="348"/>
                    <a:pt x="8" y="762"/>
                  </a:cubicBezTo>
                  <a:cubicBezTo>
                    <a:pt x="15" y="1170"/>
                    <a:pt x="349" y="1496"/>
                    <a:pt x="756" y="1496"/>
                  </a:cubicBezTo>
                  <a:lnTo>
                    <a:pt x="770" y="1496"/>
                  </a:lnTo>
                  <a:cubicBezTo>
                    <a:pt x="968" y="1493"/>
                    <a:pt x="1156" y="1412"/>
                    <a:pt x="1295" y="1266"/>
                  </a:cubicBezTo>
                  <a:cubicBezTo>
                    <a:pt x="1434" y="1124"/>
                    <a:pt x="1508" y="937"/>
                    <a:pt x="1503" y="734"/>
                  </a:cubicBezTo>
                  <a:cubicBezTo>
                    <a:pt x="1500" y="536"/>
                    <a:pt x="1420" y="348"/>
                    <a:pt x="1274" y="209"/>
                  </a:cubicBezTo>
                  <a:cubicBezTo>
                    <a:pt x="1138" y="76"/>
                    <a:pt x="957" y="0"/>
                    <a:pt x="769"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48" name="Google Shape;648;p10"/>
            <p:cNvSpPr/>
            <p:nvPr/>
          </p:nvSpPr>
          <p:spPr>
            <a:xfrm rot="899963">
              <a:off x="6442750" y="3113244"/>
              <a:ext cx="924473" cy="369199"/>
            </a:xfrm>
            <a:custGeom>
              <a:rect b="b" l="l" r="r" t="t"/>
              <a:pathLst>
                <a:path extrusionOk="0" h="8689" w="21756">
                  <a:moveTo>
                    <a:pt x="21585" y="0"/>
                  </a:moveTo>
                  <a:cubicBezTo>
                    <a:pt x="21533" y="0"/>
                    <a:pt x="21482" y="28"/>
                    <a:pt x="21453" y="78"/>
                  </a:cubicBezTo>
                  <a:cubicBezTo>
                    <a:pt x="19414" y="3860"/>
                    <a:pt x="16018" y="6594"/>
                    <a:pt x="11899" y="7773"/>
                  </a:cubicBezTo>
                  <a:cubicBezTo>
                    <a:pt x="10570" y="8156"/>
                    <a:pt x="9195" y="8361"/>
                    <a:pt x="7818" y="8386"/>
                  </a:cubicBezTo>
                  <a:cubicBezTo>
                    <a:pt x="7734" y="8387"/>
                    <a:pt x="7650" y="8388"/>
                    <a:pt x="7567" y="8388"/>
                  </a:cubicBezTo>
                  <a:cubicBezTo>
                    <a:pt x="5021" y="8388"/>
                    <a:pt x="2497" y="7773"/>
                    <a:pt x="240" y="6597"/>
                  </a:cubicBezTo>
                  <a:cubicBezTo>
                    <a:pt x="218" y="6585"/>
                    <a:pt x="194" y="6579"/>
                    <a:pt x="170" y="6579"/>
                  </a:cubicBezTo>
                  <a:cubicBezTo>
                    <a:pt x="117" y="6579"/>
                    <a:pt x="65" y="6609"/>
                    <a:pt x="39" y="6660"/>
                  </a:cubicBezTo>
                  <a:cubicBezTo>
                    <a:pt x="0" y="6733"/>
                    <a:pt x="28" y="6824"/>
                    <a:pt x="101" y="6862"/>
                  </a:cubicBezTo>
                  <a:cubicBezTo>
                    <a:pt x="2394" y="8059"/>
                    <a:pt x="4962" y="8688"/>
                    <a:pt x="7546" y="8688"/>
                  </a:cubicBezTo>
                  <a:cubicBezTo>
                    <a:pt x="7641" y="8688"/>
                    <a:pt x="7731" y="8685"/>
                    <a:pt x="7825" y="8685"/>
                  </a:cubicBezTo>
                  <a:cubicBezTo>
                    <a:pt x="9227" y="8661"/>
                    <a:pt x="10626" y="8452"/>
                    <a:pt x="11983" y="8062"/>
                  </a:cubicBezTo>
                  <a:cubicBezTo>
                    <a:pt x="16182" y="6858"/>
                    <a:pt x="19637" y="4072"/>
                    <a:pt x="21717" y="220"/>
                  </a:cubicBezTo>
                  <a:cubicBezTo>
                    <a:pt x="21755" y="147"/>
                    <a:pt x="21731" y="57"/>
                    <a:pt x="21658" y="19"/>
                  </a:cubicBezTo>
                  <a:cubicBezTo>
                    <a:pt x="21635" y="6"/>
                    <a:pt x="21610" y="0"/>
                    <a:pt x="21585"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49" name="Google Shape;649;p10"/>
            <p:cNvSpPr/>
            <p:nvPr/>
          </p:nvSpPr>
          <p:spPr>
            <a:xfrm rot="899963">
              <a:off x="7347416" y="3233496"/>
              <a:ext cx="55623" cy="45210"/>
            </a:xfrm>
            <a:custGeom>
              <a:rect b="b" l="l" r="r" t="t"/>
              <a:pathLst>
                <a:path extrusionOk="0" h="1064" w="1309">
                  <a:moveTo>
                    <a:pt x="923" y="1"/>
                  </a:moveTo>
                  <a:cubicBezTo>
                    <a:pt x="911" y="1"/>
                    <a:pt x="899" y="2"/>
                    <a:pt x="888" y="5"/>
                  </a:cubicBezTo>
                  <a:lnTo>
                    <a:pt x="126" y="221"/>
                  </a:lnTo>
                  <a:cubicBezTo>
                    <a:pt x="46" y="242"/>
                    <a:pt x="1" y="325"/>
                    <a:pt x="22" y="405"/>
                  </a:cubicBezTo>
                  <a:cubicBezTo>
                    <a:pt x="39" y="472"/>
                    <a:pt x="100" y="515"/>
                    <a:pt x="166" y="515"/>
                  </a:cubicBezTo>
                  <a:cubicBezTo>
                    <a:pt x="179" y="515"/>
                    <a:pt x="192" y="513"/>
                    <a:pt x="205" y="510"/>
                  </a:cubicBezTo>
                  <a:lnTo>
                    <a:pt x="822" y="336"/>
                  </a:lnTo>
                  <a:lnTo>
                    <a:pt x="995" y="951"/>
                  </a:lnTo>
                  <a:cubicBezTo>
                    <a:pt x="1016" y="1018"/>
                    <a:pt x="1075" y="1063"/>
                    <a:pt x="1141" y="1063"/>
                  </a:cubicBezTo>
                  <a:cubicBezTo>
                    <a:pt x="1156" y="1063"/>
                    <a:pt x="1166" y="1060"/>
                    <a:pt x="1180" y="1056"/>
                  </a:cubicBezTo>
                  <a:cubicBezTo>
                    <a:pt x="1260" y="1032"/>
                    <a:pt x="1308" y="951"/>
                    <a:pt x="1284" y="872"/>
                  </a:cubicBezTo>
                  <a:lnTo>
                    <a:pt x="1072" y="110"/>
                  </a:lnTo>
                  <a:cubicBezTo>
                    <a:pt x="1061" y="71"/>
                    <a:pt x="1034" y="40"/>
                    <a:pt x="999" y="20"/>
                  </a:cubicBezTo>
                  <a:cubicBezTo>
                    <a:pt x="975" y="8"/>
                    <a:pt x="948" y="1"/>
                    <a:pt x="923"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50" name="Google Shape;650;p10"/>
            <p:cNvSpPr/>
            <p:nvPr/>
          </p:nvSpPr>
          <p:spPr>
            <a:xfrm rot="899963">
              <a:off x="6387901" y="3228522"/>
              <a:ext cx="65991" cy="63608"/>
            </a:xfrm>
            <a:custGeom>
              <a:rect b="b" l="l" r="r" t="t"/>
              <a:pathLst>
                <a:path extrusionOk="0" h="1497" w="1553">
                  <a:moveTo>
                    <a:pt x="776" y="300"/>
                  </a:moveTo>
                  <a:cubicBezTo>
                    <a:pt x="929" y="300"/>
                    <a:pt x="1079" y="377"/>
                    <a:pt x="1162" y="519"/>
                  </a:cubicBezTo>
                  <a:cubicBezTo>
                    <a:pt x="1225" y="620"/>
                    <a:pt x="1242" y="742"/>
                    <a:pt x="1211" y="857"/>
                  </a:cubicBezTo>
                  <a:cubicBezTo>
                    <a:pt x="1183" y="975"/>
                    <a:pt x="1110" y="1072"/>
                    <a:pt x="1009" y="1135"/>
                  </a:cubicBezTo>
                  <a:cubicBezTo>
                    <a:pt x="938" y="1176"/>
                    <a:pt x="858" y="1198"/>
                    <a:pt x="778" y="1198"/>
                  </a:cubicBezTo>
                  <a:cubicBezTo>
                    <a:pt x="742" y="1198"/>
                    <a:pt x="705" y="1194"/>
                    <a:pt x="669" y="1184"/>
                  </a:cubicBezTo>
                  <a:cubicBezTo>
                    <a:pt x="550" y="1156"/>
                    <a:pt x="452" y="1082"/>
                    <a:pt x="390" y="978"/>
                  </a:cubicBezTo>
                  <a:cubicBezTo>
                    <a:pt x="331" y="878"/>
                    <a:pt x="314" y="756"/>
                    <a:pt x="341" y="641"/>
                  </a:cubicBezTo>
                  <a:cubicBezTo>
                    <a:pt x="369" y="523"/>
                    <a:pt x="442" y="425"/>
                    <a:pt x="547" y="363"/>
                  </a:cubicBezTo>
                  <a:cubicBezTo>
                    <a:pt x="616" y="321"/>
                    <a:pt x="696" y="300"/>
                    <a:pt x="776" y="300"/>
                  </a:cubicBezTo>
                  <a:close/>
                  <a:moveTo>
                    <a:pt x="775" y="0"/>
                  </a:moveTo>
                  <a:cubicBezTo>
                    <a:pt x="644" y="0"/>
                    <a:pt x="511" y="35"/>
                    <a:pt x="390" y="109"/>
                  </a:cubicBezTo>
                  <a:cubicBezTo>
                    <a:pt x="219" y="210"/>
                    <a:pt x="98" y="373"/>
                    <a:pt x="49" y="568"/>
                  </a:cubicBezTo>
                  <a:cubicBezTo>
                    <a:pt x="1" y="763"/>
                    <a:pt x="32" y="965"/>
                    <a:pt x="136" y="1135"/>
                  </a:cubicBezTo>
                  <a:cubicBezTo>
                    <a:pt x="237" y="1305"/>
                    <a:pt x="401" y="1427"/>
                    <a:pt x="595" y="1476"/>
                  </a:cubicBezTo>
                  <a:cubicBezTo>
                    <a:pt x="655" y="1490"/>
                    <a:pt x="717" y="1497"/>
                    <a:pt x="776" y="1497"/>
                  </a:cubicBezTo>
                  <a:cubicBezTo>
                    <a:pt x="912" y="1497"/>
                    <a:pt x="1044" y="1462"/>
                    <a:pt x="1162" y="1389"/>
                  </a:cubicBezTo>
                  <a:cubicBezTo>
                    <a:pt x="1333" y="1288"/>
                    <a:pt x="1454" y="1124"/>
                    <a:pt x="1504" y="930"/>
                  </a:cubicBezTo>
                  <a:cubicBezTo>
                    <a:pt x="1552" y="735"/>
                    <a:pt x="1521" y="533"/>
                    <a:pt x="1417" y="363"/>
                  </a:cubicBezTo>
                  <a:cubicBezTo>
                    <a:pt x="1276" y="131"/>
                    <a:pt x="1029" y="0"/>
                    <a:pt x="775"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51" name="Google Shape;651;p10"/>
            <p:cNvSpPr/>
            <p:nvPr/>
          </p:nvSpPr>
          <p:spPr>
            <a:xfrm rot="899963">
              <a:off x="5356579" y="2437875"/>
              <a:ext cx="732618" cy="678784"/>
            </a:xfrm>
            <a:custGeom>
              <a:rect b="b" l="l" r="r" t="t"/>
              <a:pathLst>
                <a:path extrusionOk="0" h="15975" w="17241">
                  <a:moveTo>
                    <a:pt x="8998" y="1"/>
                  </a:moveTo>
                  <a:cubicBezTo>
                    <a:pt x="8073" y="1"/>
                    <a:pt x="7157" y="164"/>
                    <a:pt x="6281" y="485"/>
                  </a:cubicBezTo>
                  <a:cubicBezTo>
                    <a:pt x="2144" y="1991"/>
                    <a:pt x="1" y="6580"/>
                    <a:pt x="1507" y="10720"/>
                  </a:cubicBezTo>
                  <a:cubicBezTo>
                    <a:pt x="2652" y="13862"/>
                    <a:pt x="5672" y="15974"/>
                    <a:pt x="9022" y="15974"/>
                  </a:cubicBezTo>
                  <a:cubicBezTo>
                    <a:pt x="9947" y="15974"/>
                    <a:pt x="10862" y="15811"/>
                    <a:pt x="11742" y="15490"/>
                  </a:cubicBezTo>
                  <a:cubicBezTo>
                    <a:pt x="13740" y="14763"/>
                    <a:pt x="15340" y="13295"/>
                    <a:pt x="16241" y="11361"/>
                  </a:cubicBezTo>
                  <a:cubicBezTo>
                    <a:pt x="17146" y="9423"/>
                    <a:pt x="17240" y="7255"/>
                    <a:pt x="16513" y="5258"/>
                  </a:cubicBezTo>
                  <a:cubicBezTo>
                    <a:pt x="15368" y="2113"/>
                    <a:pt x="12348" y="1"/>
                    <a:pt x="8998" y="1"/>
                  </a:cubicBezTo>
                  <a:close/>
                </a:path>
              </a:pathLst>
            </a:custGeom>
            <a:solidFill>
              <a:srgbClr val="6AA8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52" name="Google Shape;652;p10"/>
            <p:cNvSpPr/>
            <p:nvPr/>
          </p:nvSpPr>
          <p:spPr>
            <a:xfrm rot="899963">
              <a:off x="6515346" y="2434026"/>
              <a:ext cx="732533" cy="678614"/>
            </a:xfrm>
            <a:custGeom>
              <a:rect b="b" l="l" r="r" t="t"/>
              <a:pathLst>
                <a:path extrusionOk="0" h="15971" w="17239">
                  <a:moveTo>
                    <a:pt x="8997" y="1"/>
                  </a:moveTo>
                  <a:cubicBezTo>
                    <a:pt x="8071" y="1"/>
                    <a:pt x="7156" y="161"/>
                    <a:pt x="6276" y="481"/>
                  </a:cubicBezTo>
                  <a:cubicBezTo>
                    <a:pt x="2140" y="1987"/>
                    <a:pt x="0" y="6580"/>
                    <a:pt x="1503" y="10716"/>
                  </a:cubicBezTo>
                  <a:cubicBezTo>
                    <a:pt x="2647" y="13858"/>
                    <a:pt x="5668" y="15970"/>
                    <a:pt x="9018" y="15970"/>
                  </a:cubicBezTo>
                  <a:cubicBezTo>
                    <a:pt x="9944" y="15970"/>
                    <a:pt x="10859" y="15806"/>
                    <a:pt x="11739" y="15487"/>
                  </a:cubicBezTo>
                  <a:cubicBezTo>
                    <a:pt x="13739" y="14759"/>
                    <a:pt x="15336" y="13295"/>
                    <a:pt x="16241" y="11357"/>
                  </a:cubicBezTo>
                  <a:cubicBezTo>
                    <a:pt x="17142" y="9422"/>
                    <a:pt x="17239" y="7255"/>
                    <a:pt x="16512" y="5255"/>
                  </a:cubicBezTo>
                  <a:cubicBezTo>
                    <a:pt x="15368" y="2112"/>
                    <a:pt x="12348" y="1"/>
                    <a:pt x="8997" y="1"/>
                  </a:cubicBezTo>
                  <a:close/>
                </a:path>
              </a:pathLst>
            </a:custGeom>
            <a:solidFill>
              <a:srgbClr val="F1C23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653" name="Google Shape;653;p10"/>
          <p:cNvSpPr txBox="1"/>
          <p:nvPr/>
        </p:nvSpPr>
        <p:spPr>
          <a:xfrm>
            <a:off x="2106050" y="1404500"/>
            <a:ext cx="2484000" cy="774600"/>
          </a:xfrm>
          <a:prstGeom prst="rect">
            <a:avLst/>
          </a:prstGeom>
          <a:noFill/>
          <a:ln>
            <a:noFill/>
          </a:ln>
        </p:spPr>
        <p:txBody>
          <a:bodyPr anchorCtr="0" anchor="b" bIns="0" lIns="0" spcFirstLastPara="1" rIns="0" wrap="square" tIns="6700">
            <a:noAutofit/>
          </a:bodyPr>
          <a:lstStyle/>
          <a:p>
            <a:pPr indent="0" lvl="0" marL="0" marR="0" rtl="0" algn="l">
              <a:lnSpc>
                <a:spcPct val="100000"/>
              </a:lnSpc>
              <a:spcBef>
                <a:spcPts val="800"/>
              </a:spcBef>
              <a:spcAft>
                <a:spcPts val="0"/>
              </a:spcAft>
              <a:buClr>
                <a:srgbClr val="000000"/>
              </a:buClr>
              <a:buSzPts val="1100"/>
              <a:buFont typeface="Arial"/>
              <a:buNone/>
            </a:pPr>
            <a:r>
              <a:rPr b="0" i="0" lang="en" sz="1100" u="none" cap="none" strike="noStrike">
                <a:solidFill>
                  <a:srgbClr val="FFFFFF"/>
                </a:solidFill>
                <a:latin typeface="Advent Pro Light"/>
                <a:ea typeface="Advent Pro Light"/>
                <a:cs typeface="Advent Pro Light"/>
                <a:sym typeface="Advent Pro Light"/>
              </a:rPr>
              <a:t>Scan images convert its text to speech and real aloud to the user</a:t>
            </a:r>
            <a:endParaRPr b="0" i="0" sz="1100" u="none" cap="none" strike="noStrike">
              <a:solidFill>
                <a:srgbClr val="FFFFFF"/>
              </a:solidFill>
              <a:latin typeface="Advent Pro Light"/>
              <a:ea typeface="Advent Pro Light"/>
              <a:cs typeface="Advent Pro Light"/>
              <a:sym typeface="Advent Pro Light"/>
            </a:endParaRPr>
          </a:p>
        </p:txBody>
      </p:sp>
      <p:sp>
        <p:nvSpPr>
          <p:cNvPr id="654" name="Google Shape;654;p10"/>
          <p:cNvSpPr txBox="1"/>
          <p:nvPr/>
        </p:nvSpPr>
        <p:spPr>
          <a:xfrm>
            <a:off x="4862000" y="1596713"/>
            <a:ext cx="2372400" cy="676200"/>
          </a:xfrm>
          <a:prstGeom prst="rect">
            <a:avLst/>
          </a:prstGeom>
          <a:noFill/>
          <a:ln>
            <a:noFill/>
          </a:ln>
        </p:spPr>
        <p:txBody>
          <a:bodyPr anchorCtr="0" anchor="b" bIns="0" lIns="0" spcFirstLastPara="1" rIns="0" wrap="square" tIns="6700">
            <a:noAutofit/>
          </a:bodyPr>
          <a:lstStyle/>
          <a:p>
            <a:pPr indent="0" lvl="0" marL="0" marR="0" rtl="0" algn="l">
              <a:lnSpc>
                <a:spcPct val="100000"/>
              </a:lnSpc>
              <a:spcBef>
                <a:spcPts val="800"/>
              </a:spcBef>
              <a:spcAft>
                <a:spcPts val="0"/>
              </a:spcAft>
              <a:buClr>
                <a:srgbClr val="000000"/>
              </a:buClr>
              <a:buSzPts val="1100"/>
              <a:buFont typeface="Arial"/>
              <a:buNone/>
            </a:pPr>
            <a:r>
              <a:rPr b="0" i="0" lang="en" sz="1100" u="none" cap="none" strike="noStrike">
                <a:solidFill>
                  <a:srgbClr val="FFFFFF"/>
                </a:solidFill>
                <a:latin typeface="Advent Pro Light"/>
                <a:ea typeface="Advent Pro Light"/>
                <a:cs typeface="Advent Pro Light"/>
                <a:sym typeface="Advent Pro Light"/>
              </a:rPr>
              <a:t>Identify obstacles in the path and tell user</a:t>
            </a:r>
            <a:endParaRPr b="0" i="0" sz="1100" u="none" cap="none" strike="noStrike">
              <a:solidFill>
                <a:srgbClr val="FFFFFF"/>
              </a:solidFill>
              <a:latin typeface="Advent Pro Light"/>
              <a:ea typeface="Advent Pro Light"/>
              <a:cs typeface="Advent Pro Light"/>
              <a:sym typeface="Advent Pro Light"/>
            </a:endParaRPr>
          </a:p>
        </p:txBody>
      </p:sp>
      <p:sp>
        <p:nvSpPr>
          <p:cNvPr id="655" name="Google Shape;655;p10"/>
          <p:cNvSpPr txBox="1"/>
          <p:nvPr/>
        </p:nvSpPr>
        <p:spPr>
          <a:xfrm>
            <a:off x="251501" y="4001294"/>
            <a:ext cx="2748300" cy="529800"/>
          </a:xfrm>
          <a:prstGeom prst="rect">
            <a:avLst/>
          </a:prstGeom>
          <a:noFill/>
          <a:ln>
            <a:noFill/>
          </a:ln>
        </p:spPr>
        <p:txBody>
          <a:bodyPr anchorCtr="0" anchor="t" bIns="0" lIns="0" spcFirstLastPara="1" rIns="0" wrap="square" tIns="6700">
            <a:noAutofit/>
          </a:bodyPr>
          <a:lstStyle/>
          <a:p>
            <a:pPr indent="0" lvl="0" marL="12700" marR="0" rtl="0" algn="ctr">
              <a:lnSpc>
                <a:spcPct val="100000"/>
              </a:lnSpc>
              <a:spcBef>
                <a:spcPts val="800"/>
              </a:spcBef>
              <a:spcAft>
                <a:spcPts val="0"/>
              </a:spcAft>
              <a:buClr>
                <a:srgbClr val="000000"/>
              </a:buClr>
              <a:buSzPts val="1200"/>
              <a:buFont typeface="Arial"/>
              <a:buNone/>
            </a:pPr>
            <a:r>
              <a:rPr b="1" i="0" lang="en" sz="1200" u="none" cap="none" strike="noStrike">
                <a:solidFill>
                  <a:srgbClr val="FFFFFF"/>
                </a:solidFill>
                <a:latin typeface="Oswald"/>
                <a:ea typeface="Oswald"/>
                <a:cs typeface="Oswald"/>
                <a:sym typeface="Oswald"/>
              </a:rPr>
              <a:t>Object detection</a:t>
            </a:r>
            <a:endParaRPr b="1" i="0" sz="1200" u="none" cap="none" strike="noStrike">
              <a:solidFill>
                <a:srgbClr val="FFFFFF"/>
              </a:solidFill>
              <a:latin typeface="Oswald"/>
              <a:ea typeface="Oswald"/>
              <a:cs typeface="Oswald"/>
              <a:sym typeface="Oswald"/>
            </a:endParaRPr>
          </a:p>
        </p:txBody>
      </p:sp>
      <p:sp>
        <p:nvSpPr>
          <p:cNvPr id="656" name="Google Shape;656;p10"/>
          <p:cNvSpPr txBox="1"/>
          <p:nvPr/>
        </p:nvSpPr>
        <p:spPr>
          <a:xfrm>
            <a:off x="3571106" y="4036502"/>
            <a:ext cx="1959900" cy="529800"/>
          </a:xfrm>
          <a:prstGeom prst="rect">
            <a:avLst/>
          </a:prstGeom>
          <a:noFill/>
          <a:ln>
            <a:noFill/>
          </a:ln>
        </p:spPr>
        <p:txBody>
          <a:bodyPr anchorCtr="0" anchor="t" bIns="0" lIns="0" spcFirstLastPara="1" rIns="0" wrap="square" tIns="6700">
            <a:noAutofit/>
          </a:bodyPr>
          <a:lstStyle/>
          <a:p>
            <a:pPr indent="0" lvl="0" marL="12700" marR="0" rtl="0" algn="ctr">
              <a:lnSpc>
                <a:spcPct val="100000"/>
              </a:lnSpc>
              <a:spcBef>
                <a:spcPts val="800"/>
              </a:spcBef>
              <a:spcAft>
                <a:spcPts val="0"/>
              </a:spcAft>
              <a:buClr>
                <a:srgbClr val="000000"/>
              </a:buClr>
              <a:buSzPts val="1100"/>
              <a:buFont typeface="Arial"/>
              <a:buNone/>
            </a:pPr>
            <a:r>
              <a:rPr b="1" i="0" lang="en" sz="1200" u="none" cap="none" strike="noStrike">
                <a:solidFill>
                  <a:srgbClr val="FFFFFF"/>
                </a:solidFill>
                <a:latin typeface="Oswald"/>
                <a:ea typeface="Oswald"/>
                <a:cs typeface="Oswald"/>
                <a:sym typeface="Oswald"/>
              </a:rPr>
              <a:t>Voice based Assistant</a:t>
            </a:r>
            <a:endParaRPr b="1" i="0" sz="1200" u="none" cap="none" strike="noStrike">
              <a:solidFill>
                <a:srgbClr val="FFFFFF"/>
              </a:solidFill>
              <a:latin typeface="Oswald"/>
              <a:ea typeface="Oswald"/>
              <a:cs typeface="Oswald"/>
              <a:sym typeface="Oswald"/>
            </a:endParaRPr>
          </a:p>
        </p:txBody>
      </p:sp>
      <p:sp>
        <p:nvSpPr>
          <p:cNvPr id="657" name="Google Shape;657;p10"/>
          <p:cNvSpPr txBox="1"/>
          <p:nvPr/>
        </p:nvSpPr>
        <p:spPr>
          <a:xfrm>
            <a:off x="6290150" y="4001307"/>
            <a:ext cx="1959900" cy="529800"/>
          </a:xfrm>
          <a:prstGeom prst="rect">
            <a:avLst/>
          </a:prstGeom>
          <a:noFill/>
          <a:ln>
            <a:noFill/>
          </a:ln>
        </p:spPr>
        <p:txBody>
          <a:bodyPr anchorCtr="0" anchor="t" bIns="0" lIns="0" spcFirstLastPara="1" rIns="0" wrap="square" tIns="6700">
            <a:noAutofit/>
          </a:bodyPr>
          <a:lstStyle/>
          <a:p>
            <a:pPr indent="0" lvl="0" marL="12700" marR="0" rtl="0" algn="ctr">
              <a:lnSpc>
                <a:spcPct val="100000"/>
              </a:lnSpc>
              <a:spcBef>
                <a:spcPts val="800"/>
              </a:spcBef>
              <a:spcAft>
                <a:spcPts val="0"/>
              </a:spcAft>
              <a:buClr>
                <a:srgbClr val="000000"/>
              </a:buClr>
              <a:buSzPts val="1100"/>
              <a:buFont typeface="Arial"/>
              <a:buNone/>
            </a:pPr>
            <a:r>
              <a:rPr b="1" i="0" lang="en" sz="1200" u="none" cap="none" strike="noStrike">
                <a:solidFill>
                  <a:srgbClr val="FFFFFF"/>
                </a:solidFill>
                <a:latin typeface="Oswald"/>
                <a:ea typeface="Oswald"/>
                <a:cs typeface="Oswald"/>
                <a:sym typeface="Oswald"/>
              </a:rPr>
              <a:t>BASIC FLUTTER APP</a:t>
            </a:r>
            <a:endParaRPr b="1" i="0" sz="1200" u="none" cap="none" strike="noStrike">
              <a:solidFill>
                <a:srgbClr val="FFFFFF"/>
              </a:solidFill>
              <a:latin typeface="Oswald"/>
              <a:ea typeface="Oswald"/>
              <a:cs typeface="Oswald"/>
              <a:sym typeface="Oswald"/>
            </a:endParaRPr>
          </a:p>
        </p:txBody>
      </p:sp>
      <p:sp>
        <p:nvSpPr>
          <p:cNvPr id="658" name="Google Shape;658;p10"/>
          <p:cNvSpPr txBox="1"/>
          <p:nvPr/>
        </p:nvSpPr>
        <p:spPr>
          <a:xfrm>
            <a:off x="5112290" y="1526912"/>
            <a:ext cx="1959900" cy="529800"/>
          </a:xfrm>
          <a:prstGeom prst="rect">
            <a:avLst/>
          </a:prstGeom>
          <a:noFill/>
          <a:ln>
            <a:noFill/>
          </a:ln>
        </p:spPr>
        <p:txBody>
          <a:bodyPr anchorCtr="0" anchor="b" bIns="0" lIns="0" spcFirstLastPara="1" rIns="0" wrap="square" tIns="6700">
            <a:noAutofit/>
          </a:bodyPr>
          <a:lstStyle/>
          <a:p>
            <a:pPr indent="0" lvl="0" marL="0" marR="0" rtl="0" algn="l">
              <a:lnSpc>
                <a:spcPct val="100000"/>
              </a:lnSpc>
              <a:spcBef>
                <a:spcPts val="800"/>
              </a:spcBef>
              <a:spcAft>
                <a:spcPts val="0"/>
              </a:spcAft>
              <a:buClr>
                <a:srgbClr val="000000"/>
              </a:buClr>
              <a:buSzPts val="1100"/>
              <a:buFont typeface="Arial"/>
              <a:buNone/>
            </a:pPr>
            <a:r>
              <a:rPr b="1" i="0" lang="en" sz="1200" u="none" cap="none" strike="noStrike">
                <a:solidFill>
                  <a:srgbClr val="FFFFFF"/>
                </a:solidFill>
                <a:latin typeface="Oswald"/>
                <a:ea typeface="Oswald"/>
                <a:cs typeface="Oswald"/>
                <a:sym typeface="Oswald"/>
              </a:rPr>
              <a:t>Navigation though path</a:t>
            </a:r>
            <a:endParaRPr b="1" i="0" sz="1200" u="none" cap="none" strike="noStrike">
              <a:solidFill>
                <a:srgbClr val="FFFFFF"/>
              </a:solidFill>
              <a:latin typeface="Oswald"/>
              <a:ea typeface="Oswald"/>
              <a:cs typeface="Oswald"/>
              <a:sym typeface="Oswald"/>
            </a:endParaRPr>
          </a:p>
        </p:txBody>
      </p:sp>
      <p:sp>
        <p:nvSpPr>
          <p:cNvPr id="659" name="Google Shape;659;p10"/>
          <p:cNvSpPr txBox="1"/>
          <p:nvPr/>
        </p:nvSpPr>
        <p:spPr>
          <a:xfrm>
            <a:off x="2214706" y="1596727"/>
            <a:ext cx="1959900" cy="529800"/>
          </a:xfrm>
          <a:prstGeom prst="rect">
            <a:avLst/>
          </a:prstGeom>
          <a:noFill/>
          <a:ln>
            <a:noFill/>
          </a:ln>
        </p:spPr>
        <p:txBody>
          <a:bodyPr anchorCtr="0" anchor="t" bIns="0" lIns="0" spcFirstLastPara="1" rIns="0" wrap="square" tIns="6700">
            <a:noAutofit/>
          </a:bodyPr>
          <a:lstStyle/>
          <a:p>
            <a:pPr indent="0" lvl="0" marL="12700" marR="0" rtl="0" algn="ctr">
              <a:lnSpc>
                <a:spcPct val="100000"/>
              </a:lnSpc>
              <a:spcBef>
                <a:spcPts val="800"/>
              </a:spcBef>
              <a:spcAft>
                <a:spcPts val="0"/>
              </a:spcAft>
              <a:buClr>
                <a:srgbClr val="000000"/>
              </a:buClr>
              <a:buSzPts val="1100"/>
              <a:buFont typeface="Arial"/>
              <a:buNone/>
            </a:pPr>
            <a:r>
              <a:rPr b="1" i="0" lang="en" sz="1200" u="none" cap="none" strike="noStrike">
                <a:solidFill>
                  <a:srgbClr val="FFFFFF"/>
                </a:solidFill>
                <a:latin typeface="Oswald"/>
                <a:ea typeface="Oswald"/>
                <a:cs typeface="Oswald"/>
                <a:sym typeface="Oswald"/>
              </a:rPr>
              <a:t>Text detection</a:t>
            </a:r>
            <a:endParaRPr b="1" i="0" sz="1200" u="none" cap="none" strike="noStrike">
              <a:solidFill>
                <a:srgbClr val="FFFFFF"/>
              </a:solidFill>
              <a:latin typeface="Oswald"/>
              <a:ea typeface="Oswald"/>
              <a:cs typeface="Oswald"/>
              <a:sym typeface="Oswald"/>
            </a:endParaRPr>
          </a:p>
        </p:txBody>
      </p:sp>
      <p:sp>
        <p:nvSpPr>
          <p:cNvPr id="660" name="Google Shape;660;p10"/>
          <p:cNvSpPr/>
          <p:nvPr/>
        </p:nvSpPr>
        <p:spPr>
          <a:xfrm rot="740148">
            <a:off x="5474397" y="2644065"/>
            <a:ext cx="827088" cy="643046"/>
          </a:xfrm>
          <a:custGeom>
            <a:rect b="b" l="l" r="r" t="t"/>
            <a:pathLst>
              <a:path extrusionOk="0" h="15971" w="17239">
                <a:moveTo>
                  <a:pt x="8997" y="1"/>
                </a:moveTo>
                <a:cubicBezTo>
                  <a:pt x="8071" y="1"/>
                  <a:pt x="7156" y="161"/>
                  <a:pt x="6276" y="481"/>
                </a:cubicBezTo>
                <a:cubicBezTo>
                  <a:pt x="2140" y="1987"/>
                  <a:pt x="0" y="6580"/>
                  <a:pt x="1503" y="10716"/>
                </a:cubicBezTo>
                <a:cubicBezTo>
                  <a:pt x="2647" y="13858"/>
                  <a:pt x="5668" y="15970"/>
                  <a:pt x="9018" y="15970"/>
                </a:cubicBezTo>
                <a:cubicBezTo>
                  <a:pt x="9944" y="15970"/>
                  <a:pt x="10859" y="15806"/>
                  <a:pt x="11739" y="15487"/>
                </a:cubicBezTo>
                <a:cubicBezTo>
                  <a:pt x="13739" y="14759"/>
                  <a:pt x="15336" y="13295"/>
                  <a:pt x="16241" y="11357"/>
                </a:cubicBezTo>
                <a:cubicBezTo>
                  <a:pt x="17142" y="9422"/>
                  <a:pt x="17239" y="7255"/>
                  <a:pt x="16512" y="5255"/>
                </a:cubicBezTo>
                <a:cubicBezTo>
                  <a:pt x="15368" y="2112"/>
                  <a:pt x="12348" y="1"/>
                  <a:pt x="8997" y="1"/>
                </a:cubicBezTo>
                <a:close/>
              </a:path>
            </a:pathLst>
          </a:custGeom>
          <a:solidFill>
            <a:srgbClr val="F1C23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61" name="Google Shape;661;p10"/>
          <p:cNvSpPr/>
          <p:nvPr/>
        </p:nvSpPr>
        <p:spPr>
          <a:xfrm rot="740233">
            <a:off x="5446171" y="2602720"/>
            <a:ext cx="883524" cy="678811"/>
          </a:xfrm>
          <a:custGeom>
            <a:rect b="b" l="l" r="r" t="t"/>
            <a:pathLst>
              <a:path extrusionOk="0" h="15970" w="17240">
                <a:moveTo>
                  <a:pt x="9002" y="0"/>
                </a:moveTo>
                <a:cubicBezTo>
                  <a:pt x="8072" y="0"/>
                  <a:pt x="7157" y="160"/>
                  <a:pt x="6280" y="480"/>
                </a:cubicBezTo>
                <a:cubicBezTo>
                  <a:pt x="2144" y="1986"/>
                  <a:pt x="0" y="6579"/>
                  <a:pt x="1508" y="10716"/>
                </a:cubicBezTo>
                <a:cubicBezTo>
                  <a:pt x="2651" y="13858"/>
                  <a:pt x="5672" y="15969"/>
                  <a:pt x="9023" y="15969"/>
                </a:cubicBezTo>
                <a:cubicBezTo>
                  <a:pt x="9948" y="15969"/>
                  <a:pt x="10863" y="15806"/>
                  <a:pt x="11743" y="15486"/>
                </a:cubicBezTo>
                <a:cubicBezTo>
                  <a:pt x="13740" y="14759"/>
                  <a:pt x="15340" y="13291"/>
                  <a:pt x="16241" y="11356"/>
                </a:cubicBezTo>
                <a:cubicBezTo>
                  <a:pt x="17146" y="9422"/>
                  <a:pt x="17240" y="7255"/>
                  <a:pt x="16512" y="5254"/>
                </a:cubicBezTo>
                <a:cubicBezTo>
                  <a:pt x="15369" y="2108"/>
                  <a:pt x="12348" y="0"/>
                  <a:pt x="9002" y="0"/>
                </a:cubicBezTo>
                <a:close/>
              </a:path>
            </a:pathLst>
          </a:custGeom>
          <a:solidFill>
            <a:srgbClr val="6AA8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62" name="Google Shape;662;p10"/>
          <p:cNvSpPr/>
          <p:nvPr/>
        </p:nvSpPr>
        <p:spPr>
          <a:xfrm rot="740148">
            <a:off x="6791889" y="2644091"/>
            <a:ext cx="827135" cy="643005"/>
          </a:xfrm>
          <a:custGeom>
            <a:rect b="b" l="l" r="r" t="t"/>
            <a:pathLst>
              <a:path extrusionOk="0" h="15970" w="17240">
                <a:moveTo>
                  <a:pt x="9002" y="0"/>
                </a:moveTo>
                <a:cubicBezTo>
                  <a:pt x="8072" y="0"/>
                  <a:pt x="7157" y="160"/>
                  <a:pt x="6280" y="480"/>
                </a:cubicBezTo>
                <a:cubicBezTo>
                  <a:pt x="2144" y="1986"/>
                  <a:pt x="0" y="6579"/>
                  <a:pt x="1508" y="10716"/>
                </a:cubicBezTo>
                <a:cubicBezTo>
                  <a:pt x="2651" y="13858"/>
                  <a:pt x="5672" y="15969"/>
                  <a:pt x="9023" y="15969"/>
                </a:cubicBezTo>
                <a:cubicBezTo>
                  <a:pt x="9948" y="15969"/>
                  <a:pt x="10863" y="15806"/>
                  <a:pt x="11743" y="15486"/>
                </a:cubicBezTo>
                <a:cubicBezTo>
                  <a:pt x="13740" y="14759"/>
                  <a:pt x="15340" y="13291"/>
                  <a:pt x="16241" y="11356"/>
                </a:cubicBezTo>
                <a:cubicBezTo>
                  <a:pt x="17146" y="9422"/>
                  <a:pt x="17240" y="7255"/>
                  <a:pt x="16512" y="5254"/>
                </a:cubicBezTo>
                <a:cubicBezTo>
                  <a:pt x="15369" y="2108"/>
                  <a:pt x="12348" y="0"/>
                  <a:pt x="9002" y="0"/>
                </a:cubicBezTo>
                <a:close/>
              </a:path>
            </a:pathLst>
          </a:custGeom>
          <a:solidFill>
            <a:srgbClr val="6AA8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622"/>
                                        </p:tgtEl>
                                        <p:attrNameLst>
                                          <p:attrName>style.visibility</p:attrName>
                                        </p:attrNameLst>
                                      </p:cBhvr>
                                      <p:to>
                                        <p:strVal val="visible"/>
                                      </p:to>
                                    </p:set>
                                    <p:anim calcmode="lin" valueType="num">
                                      <p:cBhvr additive="base">
                                        <p:cTn dur="1000"/>
                                        <p:tgtEl>
                                          <p:spTgt spid="62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59"/>
                                        </p:tgtEl>
                                        <p:attrNameLst>
                                          <p:attrName>style.visibility</p:attrName>
                                        </p:attrNameLst>
                                      </p:cBhvr>
                                      <p:to>
                                        <p:strVal val="visible"/>
                                      </p:to>
                                    </p:set>
                                    <p:anim calcmode="lin" valueType="num">
                                      <p:cBhvr additive="base">
                                        <p:cTn dur="1000"/>
                                        <p:tgtEl>
                                          <p:spTgt spid="659"/>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653"/>
                                        </p:tgtEl>
                                        <p:attrNameLst>
                                          <p:attrName>style.visibility</p:attrName>
                                        </p:attrNameLst>
                                      </p:cBhvr>
                                      <p:to>
                                        <p:strVal val="visible"/>
                                      </p:to>
                                    </p:set>
                                    <p:anim calcmode="lin" valueType="num">
                                      <p:cBhvr additive="base">
                                        <p:cTn dur="1000"/>
                                        <p:tgtEl>
                                          <p:spTgt spid="65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56"/>
                                        </p:tgtEl>
                                        <p:attrNameLst>
                                          <p:attrName>style.visibility</p:attrName>
                                        </p:attrNameLst>
                                      </p:cBhvr>
                                      <p:to>
                                        <p:strVal val="visible"/>
                                      </p:to>
                                    </p:set>
                                    <p:anim calcmode="lin" valueType="num">
                                      <p:cBhvr additive="base">
                                        <p:cTn dur="1000"/>
                                        <p:tgtEl>
                                          <p:spTgt spid="656"/>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623"/>
                                        </p:tgtEl>
                                        <p:attrNameLst>
                                          <p:attrName>style.visibility</p:attrName>
                                        </p:attrNameLst>
                                      </p:cBhvr>
                                      <p:to>
                                        <p:strVal val="visible"/>
                                      </p:to>
                                    </p:set>
                                    <p:anim calcmode="lin" valueType="num">
                                      <p:cBhvr additive="base">
                                        <p:cTn dur="1000"/>
                                        <p:tgtEl>
                                          <p:spTgt spid="62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58"/>
                                        </p:tgtEl>
                                        <p:attrNameLst>
                                          <p:attrName>style.visibility</p:attrName>
                                        </p:attrNameLst>
                                      </p:cBhvr>
                                      <p:to>
                                        <p:strVal val="visible"/>
                                      </p:to>
                                    </p:set>
                                    <p:anim calcmode="lin" valueType="num">
                                      <p:cBhvr additive="base">
                                        <p:cTn dur="1000"/>
                                        <p:tgtEl>
                                          <p:spTgt spid="658"/>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654"/>
                                        </p:tgtEl>
                                        <p:attrNameLst>
                                          <p:attrName>style.visibility</p:attrName>
                                        </p:attrNameLst>
                                      </p:cBhvr>
                                      <p:to>
                                        <p:strVal val="visible"/>
                                      </p:to>
                                    </p:set>
                                    <p:anim calcmode="lin" valueType="num">
                                      <p:cBhvr additive="base">
                                        <p:cTn dur="1000"/>
                                        <p:tgtEl>
                                          <p:spTgt spid="65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57"/>
                                        </p:tgtEl>
                                        <p:attrNameLst>
                                          <p:attrName>style.visibility</p:attrName>
                                        </p:attrNameLst>
                                      </p:cBhvr>
                                      <p:to>
                                        <p:strVal val="visible"/>
                                      </p:to>
                                    </p:set>
                                    <p:anim calcmode="lin" valueType="num">
                                      <p:cBhvr additive="base">
                                        <p:cTn dur="1000"/>
                                        <p:tgtEl>
                                          <p:spTgt spid="657"/>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624"/>
                                        </p:tgtEl>
                                        <p:attrNameLst>
                                          <p:attrName>style.visibility</p:attrName>
                                        </p:attrNameLst>
                                      </p:cBhvr>
                                      <p:to>
                                        <p:strVal val="visible"/>
                                      </p:to>
                                    </p:set>
                                    <p:anim calcmode="lin" valueType="num">
                                      <p:cBhvr additive="base">
                                        <p:cTn dur="1000"/>
                                        <p:tgtEl>
                                          <p:spTgt spid="62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pic>
        <p:nvPicPr>
          <p:cNvPr id="667" name="Google Shape;667;g150be72880b_9_4"/>
          <p:cNvPicPr preferRelativeResize="0"/>
          <p:nvPr/>
        </p:nvPicPr>
        <p:blipFill rotWithShape="1">
          <a:blip r:embed="rId3">
            <a:alphaModFix/>
          </a:blip>
          <a:srcRect b="0" l="0" r="0" t="0"/>
          <a:stretch/>
        </p:blipFill>
        <p:spPr>
          <a:xfrm>
            <a:off x="52825" y="89488"/>
            <a:ext cx="2556725" cy="4756701"/>
          </a:xfrm>
          <a:prstGeom prst="rect">
            <a:avLst/>
          </a:prstGeom>
          <a:noFill/>
          <a:ln>
            <a:noFill/>
          </a:ln>
        </p:spPr>
      </p:pic>
      <p:pic>
        <p:nvPicPr>
          <p:cNvPr id="668" name="Google Shape;668;g150be72880b_9_4"/>
          <p:cNvPicPr preferRelativeResize="0"/>
          <p:nvPr/>
        </p:nvPicPr>
        <p:blipFill rotWithShape="1">
          <a:blip r:embed="rId4">
            <a:alphaModFix/>
          </a:blip>
          <a:srcRect b="0" l="0" r="0" t="0"/>
          <a:stretch/>
        </p:blipFill>
        <p:spPr>
          <a:xfrm>
            <a:off x="2673125" y="89500"/>
            <a:ext cx="2177424" cy="4756701"/>
          </a:xfrm>
          <a:prstGeom prst="rect">
            <a:avLst/>
          </a:prstGeom>
          <a:noFill/>
          <a:ln>
            <a:noFill/>
          </a:ln>
        </p:spPr>
      </p:pic>
      <p:pic>
        <p:nvPicPr>
          <p:cNvPr id="669" name="Google Shape;669;g150be72880b_9_4"/>
          <p:cNvPicPr preferRelativeResize="0"/>
          <p:nvPr/>
        </p:nvPicPr>
        <p:blipFill rotWithShape="1">
          <a:blip r:embed="rId5">
            <a:alphaModFix/>
          </a:blip>
          <a:srcRect b="0" l="0" r="0" t="0"/>
          <a:stretch/>
        </p:blipFill>
        <p:spPr>
          <a:xfrm>
            <a:off x="4914125" y="89500"/>
            <a:ext cx="2177400" cy="4756701"/>
          </a:xfrm>
          <a:prstGeom prst="rect">
            <a:avLst/>
          </a:prstGeom>
          <a:noFill/>
          <a:ln>
            <a:noFill/>
          </a:ln>
        </p:spPr>
      </p:pic>
      <p:pic>
        <p:nvPicPr>
          <p:cNvPr id="670" name="Google Shape;670;g150be72880b_9_4"/>
          <p:cNvPicPr preferRelativeResize="0"/>
          <p:nvPr/>
        </p:nvPicPr>
        <p:blipFill rotWithShape="1">
          <a:blip r:embed="rId6">
            <a:alphaModFix/>
          </a:blip>
          <a:srcRect b="0" l="0" r="0" t="0"/>
          <a:stretch/>
        </p:blipFill>
        <p:spPr>
          <a:xfrm>
            <a:off x="7155100" y="133000"/>
            <a:ext cx="1964141" cy="46697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g1bc79539cd8_0_167"/>
          <p:cNvSpPr txBox="1"/>
          <p:nvPr>
            <p:ph type="title"/>
          </p:nvPr>
        </p:nvSpPr>
        <p:spPr>
          <a:xfrm>
            <a:off x="729450" y="1304786"/>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KEY DELIVERABLES OF THE PROJECT</a:t>
            </a:r>
            <a:endParaRPr/>
          </a:p>
        </p:txBody>
      </p:sp>
      <p:sp>
        <p:nvSpPr>
          <p:cNvPr id="676" name="Google Shape;676;g1bc79539cd8_0_167"/>
          <p:cNvSpPr txBox="1"/>
          <p:nvPr>
            <p:ph idx="1" type="body"/>
          </p:nvPr>
        </p:nvSpPr>
        <p:spPr>
          <a:xfrm>
            <a:off x="729450" y="2078875"/>
            <a:ext cx="7688700" cy="2718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Raleway"/>
              <a:buChar char="●"/>
            </a:pPr>
            <a:r>
              <a:rPr lang="en" sz="1400">
                <a:solidFill>
                  <a:schemeClr val="dk2"/>
                </a:solidFill>
                <a:latin typeface="Raleway"/>
                <a:ea typeface="Raleway"/>
                <a:cs typeface="Raleway"/>
                <a:sym typeface="Raleway"/>
              </a:rPr>
              <a:t>The user’s speech in real-time will be heard by an emotionally intelligent bot in real-time.</a:t>
            </a:r>
            <a:endParaRPr sz="1400">
              <a:solidFill>
                <a:schemeClr val="dk2"/>
              </a:solidFill>
              <a:latin typeface="Raleway"/>
              <a:ea typeface="Raleway"/>
              <a:cs typeface="Raleway"/>
              <a:sym typeface="Raleway"/>
            </a:endParaRPr>
          </a:p>
          <a:p>
            <a:pPr indent="-317500" lvl="0" marL="457200" rtl="0" algn="l">
              <a:lnSpc>
                <a:spcPct val="115000"/>
              </a:lnSpc>
              <a:spcBef>
                <a:spcPts val="0"/>
              </a:spcBef>
              <a:spcAft>
                <a:spcPts val="0"/>
              </a:spcAft>
              <a:buClr>
                <a:srgbClr val="000000"/>
              </a:buClr>
              <a:buSzPts val="1400"/>
              <a:buFont typeface="Raleway"/>
              <a:buChar char="●"/>
            </a:pPr>
            <a:r>
              <a:rPr lang="en" sz="1400">
                <a:solidFill>
                  <a:srgbClr val="000000"/>
                </a:solidFill>
                <a:latin typeface="Raleway"/>
                <a:ea typeface="Raleway"/>
                <a:cs typeface="Raleway"/>
                <a:sym typeface="Raleway"/>
              </a:rPr>
              <a:t>.User would be able to find all objects in his/her surroundings as well as he/she could focus on finding a specific object also.</a:t>
            </a:r>
            <a:endParaRPr sz="1400">
              <a:solidFill>
                <a:srgbClr val="000000"/>
              </a:solidFill>
              <a:latin typeface="Raleway"/>
              <a:ea typeface="Raleway"/>
              <a:cs typeface="Raleway"/>
              <a:sym typeface="Raleway"/>
            </a:endParaRPr>
          </a:p>
          <a:p>
            <a:pPr indent="-317500" lvl="0" marL="457200" rtl="0" algn="l">
              <a:lnSpc>
                <a:spcPct val="115000"/>
              </a:lnSpc>
              <a:spcBef>
                <a:spcPts val="0"/>
              </a:spcBef>
              <a:spcAft>
                <a:spcPts val="0"/>
              </a:spcAft>
              <a:buClr>
                <a:srgbClr val="000000"/>
              </a:buClr>
              <a:buSzPts val="1400"/>
              <a:buFont typeface="Raleway"/>
              <a:buChar char="●"/>
            </a:pPr>
            <a:r>
              <a:rPr lang="en" sz="1400">
                <a:solidFill>
                  <a:srgbClr val="000000"/>
                </a:solidFill>
                <a:latin typeface="Raleway"/>
                <a:ea typeface="Raleway"/>
                <a:cs typeface="Raleway"/>
                <a:sym typeface="Raleway"/>
              </a:rPr>
              <a:t>The application can help the user in reading soft copies present in his/her phone’s local storage.</a:t>
            </a:r>
            <a:endParaRPr sz="1400">
              <a:solidFill>
                <a:srgbClr val="000000"/>
              </a:solidFill>
              <a:latin typeface="Raleway"/>
              <a:ea typeface="Raleway"/>
              <a:cs typeface="Raleway"/>
              <a:sym typeface="Raleway"/>
            </a:endParaRPr>
          </a:p>
          <a:p>
            <a:pPr indent="-317500" lvl="0" marL="457200" rtl="0" algn="l">
              <a:lnSpc>
                <a:spcPct val="115000"/>
              </a:lnSpc>
              <a:spcBef>
                <a:spcPts val="0"/>
              </a:spcBef>
              <a:spcAft>
                <a:spcPts val="0"/>
              </a:spcAft>
              <a:buClr>
                <a:srgbClr val="000000"/>
              </a:buClr>
              <a:buSzPts val="1400"/>
              <a:buFont typeface="Raleway"/>
              <a:buChar char="●"/>
            </a:pPr>
            <a:r>
              <a:rPr lang="en" sz="1400">
                <a:solidFill>
                  <a:srgbClr val="000000"/>
                </a:solidFill>
                <a:latin typeface="Raleway"/>
                <a:ea typeface="Raleway"/>
                <a:cs typeface="Raleway"/>
                <a:sym typeface="Raleway"/>
              </a:rPr>
              <a:t>The application would also help user in reading text present in the user’s surroundings like: a hoarding board etc.</a:t>
            </a:r>
            <a:endParaRPr sz="1400">
              <a:solidFill>
                <a:srgbClr val="000000"/>
              </a:solidFill>
              <a:latin typeface="Raleway"/>
              <a:ea typeface="Raleway"/>
              <a:cs typeface="Raleway"/>
              <a:sym typeface="Raleway"/>
            </a:endParaRPr>
          </a:p>
          <a:p>
            <a:pPr indent="-317500" lvl="0" marL="457200" rtl="0" algn="l">
              <a:lnSpc>
                <a:spcPct val="115000"/>
              </a:lnSpc>
              <a:spcBef>
                <a:spcPts val="0"/>
              </a:spcBef>
              <a:spcAft>
                <a:spcPts val="0"/>
              </a:spcAft>
              <a:buClr>
                <a:srgbClr val="000000"/>
              </a:buClr>
              <a:buSzPts val="1400"/>
              <a:buFont typeface="Raleway"/>
              <a:buChar char="●"/>
            </a:pPr>
            <a:r>
              <a:rPr lang="en" sz="1400">
                <a:solidFill>
                  <a:srgbClr val="000000"/>
                </a:solidFill>
                <a:latin typeface="Raleway"/>
                <a:ea typeface="Raleway"/>
                <a:cs typeface="Raleway"/>
                <a:sym typeface="Raleway"/>
              </a:rPr>
              <a:t>The user’s speech would be heard in real-time and be used as a command to navigate through various options in the application.</a:t>
            </a:r>
            <a:endParaRPr sz="1400">
              <a:solidFill>
                <a:srgbClr val="000000"/>
              </a:solidFill>
              <a:latin typeface="Raleway"/>
              <a:ea typeface="Raleway"/>
              <a:cs typeface="Raleway"/>
              <a:sym typeface="Raleway"/>
            </a:endParaRPr>
          </a:p>
          <a:p>
            <a:pPr indent="-317500" lvl="0" marL="457200" rtl="0" algn="l">
              <a:lnSpc>
                <a:spcPct val="115000"/>
              </a:lnSpc>
              <a:spcBef>
                <a:spcPts val="0"/>
              </a:spcBef>
              <a:spcAft>
                <a:spcPts val="0"/>
              </a:spcAft>
              <a:buClr>
                <a:srgbClr val="000000"/>
              </a:buClr>
              <a:buSzPts val="1400"/>
              <a:buFont typeface="Raleway"/>
              <a:buChar char="●"/>
            </a:pPr>
            <a:r>
              <a:rPr lang="en" sz="1400">
                <a:solidFill>
                  <a:srgbClr val="000000"/>
                </a:solidFill>
                <a:latin typeface="Raleway"/>
                <a:ea typeface="Raleway"/>
                <a:cs typeface="Raleway"/>
                <a:sym typeface="Raleway"/>
              </a:rPr>
              <a:t>The user would get every output or instruction in audio format.</a:t>
            </a:r>
            <a:endParaRPr sz="1400">
              <a:solidFill>
                <a:srgbClr val="000000"/>
              </a:solidFill>
              <a:latin typeface="Raleway"/>
              <a:ea typeface="Raleway"/>
              <a:cs typeface="Raleway"/>
              <a:sym typeface="Ralew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81" name="Shape 681"/>
        <p:cNvGrpSpPr/>
        <p:nvPr/>
      </p:nvGrpSpPr>
      <p:grpSpPr>
        <a:xfrm>
          <a:off x="0" y="0"/>
          <a:ext cx="0" cy="0"/>
          <a:chOff x="0" y="0"/>
          <a:chExt cx="0" cy="0"/>
        </a:xfrm>
      </p:grpSpPr>
      <p:sp>
        <p:nvSpPr>
          <p:cNvPr id="682" name="Google Shape;682;p12"/>
          <p:cNvSpPr/>
          <p:nvPr/>
        </p:nvSpPr>
        <p:spPr>
          <a:xfrm>
            <a:off x="0" y="4707919"/>
            <a:ext cx="9144000" cy="447600"/>
          </a:xfrm>
          <a:prstGeom prst="rect">
            <a:avLst/>
          </a:pr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12"/>
          <p:cNvSpPr txBox="1"/>
          <p:nvPr>
            <p:ph type="title"/>
          </p:nvPr>
        </p:nvSpPr>
        <p:spPr>
          <a:xfrm>
            <a:off x="576750" y="1299850"/>
            <a:ext cx="7990500" cy="309900"/>
          </a:xfrm>
          <a:prstGeom prst="rect">
            <a:avLst/>
          </a:prstGeom>
          <a:noFill/>
          <a:ln>
            <a:noFill/>
          </a:ln>
        </p:spPr>
        <p:txBody>
          <a:bodyPr anchorCtr="0" anchor="t" bIns="34275" lIns="68575" spcFirstLastPara="1" rIns="0" wrap="square" tIns="34275">
            <a:noAutofit/>
          </a:bodyPr>
          <a:lstStyle/>
          <a:p>
            <a:pPr indent="0" lvl="0" marL="0" rtl="0" algn="ctr">
              <a:lnSpc>
                <a:spcPct val="90000"/>
              </a:lnSpc>
              <a:spcBef>
                <a:spcPts val="0"/>
              </a:spcBef>
              <a:spcAft>
                <a:spcPts val="0"/>
              </a:spcAft>
              <a:buClr>
                <a:schemeClr val="dk1"/>
              </a:buClr>
              <a:buSzPts val="2700"/>
              <a:buFont typeface="Helvetica Neue"/>
              <a:buNone/>
            </a:pPr>
            <a:r>
              <a:rPr lang="en" sz="2400"/>
              <a:t>INDIVIDUAL CONTRIBUTIONS</a:t>
            </a:r>
            <a:endParaRPr sz="2400">
              <a:latin typeface="Raleway"/>
              <a:ea typeface="Raleway"/>
              <a:cs typeface="Raleway"/>
              <a:sym typeface="Raleway"/>
            </a:endParaRPr>
          </a:p>
        </p:txBody>
      </p:sp>
      <p:sp>
        <p:nvSpPr>
          <p:cNvPr id="684" name="Google Shape;684;p12"/>
          <p:cNvSpPr/>
          <p:nvPr/>
        </p:nvSpPr>
        <p:spPr>
          <a:xfrm>
            <a:off x="657160" y="2421902"/>
            <a:ext cx="1689000" cy="705000"/>
          </a:xfrm>
          <a:prstGeom prst="homePlate">
            <a:avLst>
              <a:gd fmla="val 32883" name="adj"/>
            </a:avLst>
          </a:prstGeom>
          <a:solidFill>
            <a:srgbClr val="595959"/>
          </a:solidFill>
          <a:ln cap="flat" cmpd="sng" w="9525">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FFFFFF"/>
                </a:solidFill>
                <a:latin typeface="Raleway"/>
                <a:ea typeface="Raleway"/>
                <a:cs typeface="Raleway"/>
                <a:sym typeface="Raleway"/>
              </a:rPr>
              <a:t>Riya Singhal</a:t>
            </a:r>
            <a:endParaRPr b="0" i="0" sz="1100" u="none" cap="none" strike="noStrike">
              <a:solidFill>
                <a:srgbClr val="FFFFFF"/>
              </a:solidFill>
              <a:latin typeface="Raleway"/>
              <a:ea typeface="Raleway"/>
              <a:cs typeface="Raleway"/>
              <a:sym typeface="Raleway"/>
            </a:endParaRPr>
          </a:p>
        </p:txBody>
      </p:sp>
      <p:sp>
        <p:nvSpPr>
          <p:cNvPr id="685" name="Google Shape;685;p12"/>
          <p:cNvSpPr/>
          <p:nvPr/>
        </p:nvSpPr>
        <p:spPr>
          <a:xfrm>
            <a:off x="544100" y="2040800"/>
            <a:ext cx="226018" cy="3116300"/>
          </a:xfrm>
          <a:custGeom>
            <a:rect b="b" l="l" r="r" t="t"/>
            <a:pathLst>
              <a:path extrusionOk="0" h="4404665" w="160867">
                <a:moveTo>
                  <a:pt x="0" y="0"/>
                </a:moveTo>
                <a:lnTo>
                  <a:pt x="10837" y="53058"/>
                </a:lnTo>
                <a:cubicBezTo>
                  <a:pt x="103533" y="603105"/>
                  <a:pt x="160867" y="1362988"/>
                  <a:pt x="160867" y="2202332"/>
                </a:cubicBezTo>
                <a:cubicBezTo>
                  <a:pt x="160867" y="3041676"/>
                  <a:pt x="103533" y="3801560"/>
                  <a:pt x="10837" y="4351607"/>
                </a:cubicBezTo>
                <a:lnTo>
                  <a:pt x="0" y="4404665"/>
                </a:lnTo>
                <a:close/>
              </a:path>
            </a:pathLst>
          </a:custGeom>
          <a:gradFill>
            <a:gsLst>
              <a:gs pos="0">
                <a:srgbClr val="000000">
                  <a:alpha val="0"/>
                </a:srgbClr>
              </a:gs>
              <a:gs pos="61000">
                <a:srgbClr val="000000">
                  <a:alpha val="0"/>
                </a:srgbClr>
              </a:gs>
              <a:gs pos="92000">
                <a:srgbClr val="000000">
                  <a:alpha val="32549"/>
                </a:srgbClr>
              </a:gs>
              <a:gs pos="100000">
                <a:srgbClr val="000000">
                  <a:alpha val="32549"/>
                </a:srgbClr>
              </a:gs>
            </a:gsLst>
            <a:lin ang="10800025"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86" name="Google Shape;686;p12"/>
          <p:cNvSpPr/>
          <p:nvPr/>
        </p:nvSpPr>
        <p:spPr>
          <a:xfrm>
            <a:off x="2832541" y="2421902"/>
            <a:ext cx="1689000" cy="705000"/>
          </a:xfrm>
          <a:prstGeom prst="homePlate">
            <a:avLst>
              <a:gd fmla="val 32883" name="adj"/>
            </a:avLst>
          </a:prstGeom>
          <a:solidFill>
            <a:srgbClr val="1A9988"/>
          </a:solidFill>
          <a:ln cap="flat" cmpd="sng" w="9525">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Raleway"/>
                <a:ea typeface="Raleway"/>
                <a:cs typeface="Raleway"/>
                <a:sym typeface="Raleway"/>
              </a:rPr>
              <a:t>Swapnil kumar Singh</a:t>
            </a:r>
            <a:endParaRPr b="0" i="0" sz="1100" u="none" cap="none" strike="noStrike">
              <a:solidFill>
                <a:srgbClr val="FFFFFF"/>
              </a:solidFill>
              <a:latin typeface="Raleway"/>
              <a:ea typeface="Raleway"/>
              <a:cs typeface="Raleway"/>
              <a:sym typeface="Raleway"/>
            </a:endParaRPr>
          </a:p>
        </p:txBody>
      </p:sp>
      <p:sp>
        <p:nvSpPr>
          <p:cNvPr id="687" name="Google Shape;687;p12"/>
          <p:cNvSpPr/>
          <p:nvPr/>
        </p:nvSpPr>
        <p:spPr>
          <a:xfrm>
            <a:off x="2666325" y="1941650"/>
            <a:ext cx="226018" cy="3204394"/>
          </a:xfrm>
          <a:custGeom>
            <a:rect b="b" l="l" r="r" t="t"/>
            <a:pathLst>
              <a:path extrusionOk="0" h="4404665" w="160867">
                <a:moveTo>
                  <a:pt x="0" y="0"/>
                </a:moveTo>
                <a:lnTo>
                  <a:pt x="10837" y="53058"/>
                </a:lnTo>
                <a:cubicBezTo>
                  <a:pt x="103533" y="603105"/>
                  <a:pt x="160867" y="1362988"/>
                  <a:pt x="160867" y="2202332"/>
                </a:cubicBezTo>
                <a:cubicBezTo>
                  <a:pt x="160867" y="3041676"/>
                  <a:pt x="103533" y="3801560"/>
                  <a:pt x="10837" y="4351607"/>
                </a:cubicBezTo>
                <a:lnTo>
                  <a:pt x="0" y="4404665"/>
                </a:lnTo>
                <a:close/>
              </a:path>
            </a:pathLst>
          </a:custGeom>
          <a:gradFill>
            <a:gsLst>
              <a:gs pos="0">
                <a:srgbClr val="000000">
                  <a:alpha val="0"/>
                </a:srgbClr>
              </a:gs>
              <a:gs pos="61000">
                <a:srgbClr val="000000">
                  <a:alpha val="0"/>
                </a:srgbClr>
              </a:gs>
              <a:gs pos="92000">
                <a:srgbClr val="000000">
                  <a:alpha val="32549"/>
                </a:srgbClr>
              </a:gs>
              <a:gs pos="100000">
                <a:srgbClr val="000000">
                  <a:alpha val="32549"/>
                </a:srgbClr>
              </a:gs>
            </a:gsLst>
            <a:lin ang="10800025"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88" name="Google Shape;688;p12"/>
          <p:cNvSpPr/>
          <p:nvPr/>
        </p:nvSpPr>
        <p:spPr>
          <a:xfrm>
            <a:off x="4901622" y="2421902"/>
            <a:ext cx="1689000" cy="705000"/>
          </a:xfrm>
          <a:prstGeom prst="homePlate">
            <a:avLst>
              <a:gd fmla="val 32883" name="adj"/>
            </a:avLst>
          </a:prstGeom>
          <a:solidFill>
            <a:srgbClr val="595959"/>
          </a:solidFill>
          <a:ln cap="flat" cmpd="sng" w="9525">
            <a:solidFill>
              <a:schemeClr val="accent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FFFFFF"/>
                </a:solidFill>
                <a:latin typeface="Raleway"/>
                <a:ea typeface="Raleway"/>
                <a:cs typeface="Raleway"/>
                <a:sym typeface="Raleway"/>
              </a:rPr>
              <a:t>Raju kumar Gupta</a:t>
            </a:r>
            <a:endParaRPr b="0" i="0" sz="1100" u="none" cap="none" strike="noStrike">
              <a:solidFill>
                <a:srgbClr val="FFFFFF"/>
              </a:solidFill>
              <a:latin typeface="Raleway"/>
              <a:ea typeface="Raleway"/>
              <a:cs typeface="Raleway"/>
              <a:sym typeface="Raleway"/>
            </a:endParaRPr>
          </a:p>
        </p:txBody>
      </p:sp>
      <p:sp>
        <p:nvSpPr>
          <p:cNvPr id="689" name="Google Shape;689;p12"/>
          <p:cNvSpPr/>
          <p:nvPr/>
        </p:nvSpPr>
        <p:spPr>
          <a:xfrm>
            <a:off x="4788550" y="2040800"/>
            <a:ext cx="226018" cy="3116300"/>
          </a:xfrm>
          <a:custGeom>
            <a:rect b="b" l="l" r="r" t="t"/>
            <a:pathLst>
              <a:path extrusionOk="0" h="4404665" w="160867">
                <a:moveTo>
                  <a:pt x="0" y="0"/>
                </a:moveTo>
                <a:lnTo>
                  <a:pt x="10837" y="53058"/>
                </a:lnTo>
                <a:cubicBezTo>
                  <a:pt x="103533" y="603105"/>
                  <a:pt x="160867" y="1362988"/>
                  <a:pt x="160867" y="2202332"/>
                </a:cubicBezTo>
                <a:cubicBezTo>
                  <a:pt x="160867" y="3041676"/>
                  <a:pt x="103533" y="3801560"/>
                  <a:pt x="10837" y="4351607"/>
                </a:cubicBezTo>
                <a:lnTo>
                  <a:pt x="0" y="4404665"/>
                </a:lnTo>
                <a:close/>
              </a:path>
            </a:pathLst>
          </a:custGeom>
          <a:gradFill>
            <a:gsLst>
              <a:gs pos="0">
                <a:srgbClr val="000000">
                  <a:alpha val="0"/>
                </a:srgbClr>
              </a:gs>
              <a:gs pos="61000">
                <a:srgbClr val="000000">
                  <a:alpha val="0"/>
                </a:srgbClr>
              </a:gs>
              <a:gs pos="92000">
                <a:srgbClr val="000000">
                  <a:alpha val="32549"/>
                </a:srgbClr>
              </a:gs>
              <a:gs pos="100000">
                <a:srgbClr val="000000">
                  <a:alpha val="32549"/>
                </a:srgbClr>
              </a:gs>
            </a:gsLst>
            <a:lin ang="10800025"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90" name="Google Shape;690;p12"/>
          <p:cNvSpPr/>
          <p:nvPr/>
        </p:nvSpPr>
        <p:spPr>
          <a:xfrm>
            <a:off x="7023841" y="2421927"/>
            <a:ext cx="1689000" cy="705000"/>
          </a:xfrm>
          <a:prstGeom prst="homePlate">
            <a:avLst>
              <a:gd fmla="val 32883" name="adj"/>
            </a:avLst>
          </a:prstGeom>
          <a:solidFill>
            <a:srgbClr val="1A9988"/>
          </a:solidFill>
          <a:ln cap="flat" cmpd="sng" w="9525">
            <a:solidFill>
              <a:schemeClr val="accent5"/>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FFFFFF"/>
                </a:solidFill>
                <a:latin typeface="Raleway"/>
                <a:ea typeface="Raleway"/>
                <a:cs typeface="Raleway"/>
                <a:sym typeface="Raleway"/>
              </a:rPr>
              <a:t>Aditi</a:t>
            </a:r>
            <a:endParaRPr b="0" i="0" sz="1100" u="none" cap="none" strike="noStrike">
              <a:solidFill>
                <a:srgbClr val="FFFFFF"/>
              </a:solidFill>
              <a:latin typeface="Raleway"/>
              <a:ea typeface="Raleway"/>
              <a:cs typeface="Raleway"/>
              <a:sym typeface="Raleway"/>
            </a:endParaRPr>
          </a:p>
        </p:txBody>
      </p:sp>
      <p:sp>
        <p:nvSpPr>
          <p:cNvPr id="691" name="Google Shape;691;p12"/>
          <p:cNvSpPr/>
          <p:nvPr/>
        </p:nvSpPr>
        <p:spPr>
          <a:xfrm>
            <a:off x="6910775" y="2040800"/>
            <a:ext cx="226018" cy="3116300"/>
          </a:xfrm>
          <a:custGeom>
            <a:rect b="b" l="l" r="r" t="t"/>
            <a:pathLst>
              <a:path extrusionOk="0" h="4404665" w="160867">
                <a:moveTo>
                  <a:pt x="0" y="0"/>
                </a:moveTo>
                <a:lnTo>
                  <a:pt x="10837" y="53058"/>
                </a:lnTo>
                <a:cubicBezTo>
                  <a:pt x="103533" y="603105"/>
                  <a:pt x="160867" y="1362988"/>
                  <a:pt x="160867" y="2202332"/>
                </a:cubicBezTo>
                <a:cubicBezTo>
                  <a:pt x="160867" y="3041676"/>
                  <a:pt x="103533" y="3801560"/>
                  <a:pt x="10837" y="4351607"/>
                </a:cubicBezTo>
                <a:lnTo>
                  <a:pt x="0" y="4404665"/>
                </a:lnTo>
                <a:close/>
              </a:path>
            </a:pathLst>
          </a:custGeom>
          <a:gradFill>
            <a:gsLst>
              <a:gs pos="0">
                <a:srgbClr val="000000">
                  <a:alpha val="0"/>
                </a:srgbClr>
              </a:gs>
              <a:gs pos="61000">
                <a:srgbClr val="000000">
                  <a:alpha val="0"/>
                </a:srgbClr>
              </a:gs>
              <a:gs pos="92000">
                <a:srgbClr val="000000">
                  <a:alpha val="32549"/>
                </a:srgbClr>
              </a:gs>
              <a:gs pos="100000">
                <a:srgbClr val="000000">
                  <a:alpha val="32549"/>
                </a:srgbClr>
              </a:gs>
            </a:gsLst>
            <a:lin ang="10800025"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92" name="Google Shape;692;p12"/>
          <p:cNvSpPr txBox="1"/>
          <p:nvPr/>
        </p:nvSpPr>
        <p:spPr>
          <a:xfrm>
            <a:off x="657150" y="3276625"/>
            <a:ext cx="1765200" cy="1431300"/>
          </a:xfrm>
          <a:prstGeom prst="rect">
            <a:avLst/>
          </a:prstGeom>
          <a:noFill/>
          <a:ln>
            <a:noFill/>
          </a:ln>
        </p:spPr>
        <p:txBody>
          <a:bodyPr anchorCtr="0" anchor="t" bIns="34275" lIns="0" spcFirstLastPara="1" rIns="0" wrap="square" tIns="3427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Raleway"/>
                <a:ea typeface="Raleway"/>
                <a:cs typeface="Raleway"/>
                <a:sym typeface="Raleway"/>
              </a:rPr>
              <a:t>Report preparation.</a:t>
            </a:r>
            <a:endParaRPr b="1" i="0" sz="1000" u="none" cap="none" strike="noStrike">
              <a:solidFill>
                <a:srgbClr val="000000"/>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Raleway"/>
                <a:ea typeface="Raleway"/>
                <a:cs typeface="Raleway"/>
                <a:sym typeface="Raleway"/>
              </a:rPr>
              <a:t>Research. Module </a:t>
            </a:r>
            <a:endParaRPr b="1" i="0" sz="1000" u="none" cap="none" strike="noStrike">
              <a:solidFill>
                <a:srgbClr val="000000"/>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Raleway"/>
                <a:ea typeface="Raleway"/>
                <a:cs typeface="Raleway"/>
                <a:sym typeface="Raleway"/>
              </a:rPr>
              <a:t>building</a:t>
            </a:r>
            <a:endParaRPr b="1" i="0" sz="1000" u="none" cap="none" strike="noStrike">
              <a:solidFill>
                <a:srgbClr val="000000"/>
              </a:solidFill>
              <a:latin typeface="Raleway"/>
              <a:ea typeface="Raleway"/>
              <a:cs typeface="Raleway"/>
              <a:sym typeface="Raleway"/>
            </a:endParaRPr>
          </a:p>
        </p:txBody>
      </p:sp>
      <p:sp>
        <p:nvSpPr>
          <p:cNvPr id="693" name="Google Shape;693;p12"/>
          <p:cNvSpPr txBox="1"/>
          <p:nvPr/>
        </p:nvSpPr>
        <p:spPr>
          <a:xfrm>
            <a:off x="2892350" y="3276625"/>
            <a:ext cx="1629300" cy="1431300"/>
          </a:xfrm>
          <a:prstGeom prst="rect">
            <a:avLst/>
          </a:prstGeom>
          <a:noFill/>
          <a:ln>
            <a:noFill/>
          </a:ln>
        </p:spPr>
        <p:txBody>
          <a:bodyPr anchorCtr="0" anchor="t" bIns="34275" lIns="0" spcFirstLastPara="1" rIns="0" wrap="square" tIns="3427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Raleway"/>
                <a:ea typeface="Raleway"/>
                <a:cs typeface="Raleway"/>
                <a:sym typeface="Raleway"/>
              </a:rPr>
              <a:t>Report preparation.</a:t>
            </a:r>
            <a:endParaRPr b="1" i="0" sz="1000" u="none" cap="none" strike="noStrike">
              <a:solidFill>
                <a:srgbClr val="000000"/>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Raleway"/>
                <a:ea typeface="Raleway"/>
                <a:cs typeface="Raleway"/>
                <a:sym typeface="Raleway"/>
              </a:rPr>
              <a:t>Research. Module building.</a:t>
            </a:r>
            <a:endParaRPr b="1" i="0" sz="1000" u="none" cap="none" strike="noStrike">
              <a:solidFill>
                <a:srgbClr val="000000"/>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Raleway"/>
              <a:ea typeface="Raleway"/>
              <a:cs typeface="Raleway"/>
              <a:sym typeface="Raleway"/>
            </a:endParaRPr>
          </a:p>
        </p:txBody>
      </p:sp>
      <p:sp>
        <p:nvSpPr>
          <p:cNvPr id="694" name="Google Shape;694;p12"/>
          <p:cNvSpPr txBox="1"/>
          <p:nvPr/>
        </p:nvSpPr>
        <p:spPr>
          <a:xfrm>
            <a:off x="4991650" y="3276625"/>
            <a:ext cx="1575900" cy="1431300"/>
          </a:xfrm>
          <a:prstGeom prst="rect">
            <a:avLst/>
          </a:prstGeom>
          <a:noFill/>
          <a:ln>
            <a:noFill/>
          </a:ln>
        </p:spPr>
        <p:txBody>
          <a:bodyPr anchorCtr="0" anchor="t" bIns="34275" lIns="0" spcFirstLastPara="1" rIns="0" wrap="square" tIns="3427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Raleway"/>
                <a:ea typeface="Raleway"/>
                <a:cs typeface="Raleway"/>
                <a:sym typeface="Raleway"/>
              </a:rPr>
              <a:t>Report preparation. Research. Module building.</a:t>
            </a:r>
            <a:endParaRPr b="1" i="0" sz="1000" u="none" cap="none" strike="noStrike">
              <a:solidFill>
                <a:srgbClr val="000000"/>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Raleway"/>
              <a:ea typeface="Raleway"/>
              <a:cs typeface="Raleway"/>
              <a:sym typeface="Raleway"/>
            </a:endParaRPr>
          </a:p>
        </p:txBody>
      </p:sp>
      <p:sp>
        <p:nvSpPr>
          <p:cNvPr id="695" name="Google Shape;695;p12"/>
          <p:cNvSpPr txBox="1"/>
          <p:nvPr/>
        </p:nvSpPr>
        <p:spPr>
          <a:xfrm>
            <a:off x="7136800" y="3276625"/>
            <a:ext cx="1575900" cy="1431300"/>
          </a:xfrm>
          <a:prstGeom prst="rect">
            <a:avLst/>
          </a:prstGeom>
          <a:noFill/>
          <a:ln>
            <a:noFill/>
          </a:ln>
        </p:spPr>
        <p:txBody>
          <a:bodyPr anchorCtr="0" anchor="t" bIns="34275" lIns="0" spcFirstLastPara="1" rIns="0" wrap="square" tIns="3427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Raleway"/>
                <a:ea typeface="Raleway"/>
                <a:cs typeface="Raleway"/>
                <a:sym typeface="Raleway"/>
              </a:rPr>
              <a:t>Report preparation.</a:t>
            </a:r>
            <a:endParaRPr b="1" i="0" sz="1000" u="none" cap="none" strike="noStrike">
              <a:solidFill>
                <a:srgbClr val="000000"/>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Raleway"/>
                <a:ea typeface="Raleway"/>
                <a:cs typeface="Raleway"/>
                <a:sym typeface="Raleway"/>
              </a:rPr>
              <a:t>Research. Module building.Integration of Modules.</a:t>
            </a:r>
            <a:endParaRPr b="1" i="0" sz="1000" u="none" cap="none" strike="noStrike">
              <a:solidFill>
                <a:srgbClr val="000000"/>
              </a:solidFill>
              <a:latin typeface="Raleway"/>
              <a:ea typeface="Raleway"/>
              <a:cs typeface="Raleway"/>
              <a:sym typeface="Raleway"/>
            </a:endParaRPr>
          </a:p>
        </p:txBody>
      </p:sp>
    </p:spTree>
  </p:cSld>
  <p:clrMapOvr>
    <a:masterClrMapping/>
  </p:clrMapOvr>
  <mc:AlternateContent>
    <mc:Choice Requires="p14">
      <p:transition spd="slow" p14:dur="1700">
        <p:push/>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g1bc79539cd8_0_1493"/>
          <p:cNvSpPr txBox="1"/>
          <p:nvPr>
            <p:ph type="title"/>
          </p:nvPr>
        </p:nvSpPr>
        <p:spPr>
          <a:xfrm>
            <a:off x="729450" y="1318650"/>
            <a:ext cx="8171100" cy="539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2900"/>
              <a:t>PROFESSIONAL AND TECHNICAL LEARNING</a:t>
            </a:r>
            <a:endParaRPr sz="2900"/>
          </a:p>
        </p:txBody>
      </p:sp>
      <p:sp>
        <p:nvSpPr>
          <p:cNvPr id="701" name="Google Shape;701;g1bc79539cd8_0_1493"/>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sz="1500">
                <a:latin typeface="Raleway"/>
                <a:ea typeface="Raleway"/>
                <a:cs typeface="Raleway"/>
                <a:sym typeface="Raleway"/>
              </a:rPr>
              <a:t>Through this project we learnt various Computer Science concepts like -</a:t>
            </a:r>
            <a:endParaRPr sz="1500">
              <a:latin typeface="Raleway"/>
              <a:ea typeface="Raleway"/>
              <a:cs typeface="Raleway"/>
              <a:sym typeface="Raleway"/>
            </a:endParaRPr>
          </a:p>
          <a:p>
            <a:pPr indent="0" lvl="0" marL="0" rtl="0" algn="l">
              <a:lnSpc>
                <a:spcPct val="115000"/>
              </a:lnSpc>
              <a:spcBef>
                <a:spcPts val="0"/>
              </a:spcBef>
              <a:spcAft>
                <a:spcPts val="0"/>
              </a:spcAft>
              <a:buSzPts val="1300"/>
              <a:buNone/>
            </a:pPr>
            <a:r>
              <a:t/>
            </a:r>
            <a:endParaRPr sz="1500">
              <a:latin typeface="Raleway"/>
              <a:ea typeface="Raleway"/>
              <a:cs typeface="Raleway"/>
              <a:sym typeface="Raleway"/>
            </a:endParaRPr>
          </a:p>
          <a:p>
            <a:pPr indent="-323850" lvl="0" marL="457200" rtl="0" algn="l">
              <a:lnSpc>
                <a:spcPct val="115000"/>
              </a:lnSpc>
              <a:spcBef>
                <a:spcPts val="0"/>
              </a:spcBef>
              <a:spcAft>
                <a:spcPts val="0"/>
              </a:spcAft>
              <a:buSzPts val="1500"/>
              <a:buChar char="●"/>
            </a:pPr>
            <a:r>
              <a:rPr lang="en" sz="1500"/>
              <a:t>Machine learning- We used a pre-trained ssd_mobilenet model learned how a pre-trained model works, how to use it and integrate with an outside application. </a:t>
            </a:r>
            <a:endParaRPr sz="1500"/>
          </a:p>
          <a:p>
            <a:pPr indent="-323850" lvl="0" marL="457200" rtl="0" algn="l">
              <a:lnSpc>
                <a:spcPct val="115000"/>
              </a:lnSpc>
              <a:spcBef>
                <a:spcPts val="0"/>
              </a:spcBef>
              <a:spcAft>
                <a:spcPts val="0"/>
              </a:spcAft>
              <a:buSzPts val="1500"/>
              <a:buChar char="●"/>
            </a:pPr>
            <a:r>
              <a:rPr lang="en" sz="1500"/>
              <a:t>Mobile Application development-To create the base mobile Application we used flutter learned the dart programming language.</a:t>
            </a:r>
            <a:endParaRPr sz="1500"/>
          </a:p>
          <a:p>
            <a:pPr indent="-323850" lvl="0" marL="457200" rtl="0" algn="l">
              <a:lnSpc>
                <a:spcPct val="115000"/>
              </a:lnSpc>
              <a:spcBef>
                <a:spcPts val="0"/>
              </a:spcBef>
              <a:spcAft>
                <a:spcPts val="0"/>
              </a:spcAft>
              <a:buSzPts val="1500"/>
              <a:buChar char="●"/>
            </a:pPr>
            <a:r>
              <a:rPr lang="en" sz="1500"/>
              <a:t>Voice Assistant - Alan Ai we learned how its functions and how it is integrated with other applications.</a:t>
            </a:r>
            <a:endParaRPr sz="1500"/>
          </a:p>
          <a:p>
            <a:pPr indent="0" lvl="0" marL="0" rtl="0" algn="l">
              <a:lnSpc>
                <a:spcPct val="115000"/>
              </a:lnSpc>
              <a:spcBef>
                <a:spcPts val="0"/>
              </a:spcBef>
              <a:spcAft>
                <a:spcPts val="0"/>
              </a:spcAft>
              <a:buSzPts val="1300"/>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17"/>
          <p:cNvSpPr txBox="1"/>
          <p:nvPr>
            <p:ph type="ctrTitle"/>
          </p:nvPr>
        </p:nvSpPr>
        <p:spPr>
          <a:xfrm>
            <a:off x="4818613" y="1392125"/>
            <a:ext cx="3527100" cy="20397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6000"/>
              <a:buNone/>
            </a:pPr>
            <a:r>
              <a:rPr lang="en"/>
              <a:t>THANK YOU</a:t>
            </a:r>
            <a:endParaRPr/>
          </a:p>
        </p:txBody>
      </p:sp>
      <p:sp>
        <p:nvSpPr>
          <p:cNvPr id="707" name="Google Shape;707;p17"/>
          <p:cNvSpPr txBox="1"/>
          <p:nvPr>
            <p:ph idx="1" type="subTitle"/>
          </p:nvPr>
        </p:nvSpPr>
        <p:spPr>
          <a:xfrm>
            <a:off x="4777125" y="3431825"/>
            <a:ext cx="3763200" cy="120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solidFill>
                  <a:srgbClr val="FFFFFF"/>
                </a:solidFill>
                <a:latin typeface="Livvic"/>
                <a:ea typeface="Livvic"/>
                <a:cs typeface="Livvic"/>
                <a:sym typeface="Livvic"/>
              </a:rPr>
              <a:t>Aditi                    			101903127</a:t>
            </a:r>
            <a:endParaRPr sz="1400">
              <a:solidFill>
                <a:srgbClr val="FFFFFF"/>
              </a:solidFill>
              <a:latin typeface="Livvic"/>
              <a:ea typeface="Livvic"/>
              <a:cs typeface="Livvic"/>
              <a:sym typeface="Livvic"/>
            </a:endParaRPr>
          </a:p>
          <a:p>
            <a:pPr indent="0" lvl="0" marL="0" rtl="0" algn="l">
              <a:lnSpc>
                <a:spcPct val="100000"/>
              </a:lnSpc>
              <a:spcBef>
                <a:spcPts val="0"/>
              </a:spcBef>
              <a:spcAft>
                <a:spcPts val="0"/>
              </a:spcAft>
              <a:buSzPts val="1100"/>
              <a:buNone/>
            </a:pPr>
            <a:r>
              <a:rPr lang="en" sz="1400">
                <a:solidFill>
                  <a:srgbClr val="FFFFFF"/>
                </a:solidFill>
                <a:latin typeface="Livvic"/>
                <a:ea typeface="Livvic"/>
                <a:cs typeface="Livvic"/>
                <a:sym typeface="Livvic"/>
              </a:rPr>
              <a:t>Riya Singhal			102083026</a:t>
            </a:r>
            <a:endParaRPr/>
          </a:p>
          <a:p>
            <a:pPr indent="0" lvl="0" marL="0" rtl="0" algn="l">
              <a:lnSpc>
                <a:spcPct val="100000"/>
              </a:lnSpc>
              <a:spcBef>
                <a:spcPts val="0"/>
              </a:spcBef>
              <a:spcAft>
                <a:spcPts val="0"/>
              </a:spcAft>
              <a:buSzPts val="1100"/>
              <a:buNone/>
            </a:pPr>
            <a:r>
              <a:rPr lang="en" sz="1400">
                <a:solidFill>
                  <a:srgbClr val="FFFFFF"/>
                </a:solidFill>
                <a:latin typeface="Livvic"/>
                <a:ea typeface="Livvic"/>
                <a:cs typeface="Livvic"/>
                <a:sym typeface="Livvic"/>
              </a:rPr>
              <a:t>Raju Kumar Gupta 		101953014</a:t>
            </a:r>
            <a:endParaRPr/>
          </a:p>
          <a:p>
            <a:pPr indent="0" lvl="0" marL="0" rtl="0" algn="l">
              <a:lnSpc>
                <a:spcPct val="100000"/>
              </a:lnSpc>
              <a:spcBef>
                <a:spcPts val="0"/>
              </a:spcBef>
              <a:spcAft>
                <a:spcPts val="0"/>
              </a:spcAft>
              <a:buSzPts val="1100"/>
              <a:buNone/>
            </a:pPr>
            <a:r>
              <a:rPr lang="en" sz="1400">
                <a:solidFill>
                  <a:srgbClr val="FFFFFF"/>
                </a:solidFill>
                <a:latin typeface="Livvic"/>
                <a:ea typeface="Livvic"/>
                <a:cs typeface="Livvic"/>
                <a:sym typeface="Livvic"/>
              </a:rPr>
              <a:t>Swapnil Kumar Singh		101967003</a:t>
            </a:r>
            <a:endParaRPr/>
          </a:p>
          <a:p>
            <a:pPr indent="0" lvl="0" marL="0" rtl="0" algn="l">
              <a:lnSpc>
                <a:spcPct val="100000"/>
              </a:lnSpc>
              <a:spcBef>
                <a:spcPts val="0"/>
              </a:spcBef>
              <a:spcAft>
                <a:spcPts val="0"/>
              </a:spcAft>
              <a:buSzPts val="1100"/>
              <a:buNone/>
            </a:pPr>
            <a:r>
              <a:t/>
            </a:r>
            <a:endParaRPr sz="1400">
              <a:solidFill>
                <a:srgbClr val="FFFFFF"/>
              </a:solidFill>
              <a:latin typeface="Livvic"/>
              <a:ea typeface="Livvic"/>
              <a:cs typeface="Livvic"/>
              <a:sym typeface="Livvic"/>
            </a:endParaRPr>
          </a:p>
        </p:txBody>
      </p:sp>
      <p:pic>
        <p:nvPicPr>
          <p:cNvPr id="708" name="Google Shape;708;p17"/>
          <p:cNvPicPr preferRelativeResize="0"/>
          <p:nvPr/>
        </p:nvPicPr>
        <p:blipFill rotWithShape="1">
          <a:blip r:embed="rId3">
            <a:alphaModFix/>
          </a:blip>
          <a:srcRect b="0" l="0" r="0" t="0"/>
          <a:stretch/>
        </p:blipFill>
        <p:spPr>
          <a:xfrm>
            <a:off x="152400" y="152400"/>
            <a:ext cx="3461325" cy="3461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18" name="Shape 418"/>
        <p:cNvGrpSpPr/>
        <p:nvPr/>
      </p:nvGrpSpPr>
      <p:grpSpPr>
        <a:xfrm>
          <a:off x="0" y="0"/>
          <a:ext cx="0" cy="0"/>
          <a:chOff x="0" y="0"/>
          <a:chExt cx="0" cy="0"/>
        </a:xfrm>
      </p:grpSpPr>
      <p:sp>
        <p:nvSpPr>
          <p:cNvPr id="419" name="Google Shape;419;g1bc79539cd8_0_1313"/>
          <p:cNvSpPr txBox="1"/>
          <p:nvPr>
            <p:ph idx="9" type="ctrTitle"/>
          </p:nvPr>
        </p:nvSpPr>
        <p:spPr>
          <a:xfrm rot="5400000">
            <a:off x="6672869" y="1646270"/>
            <a:ext cx="2913300" cy="487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sz="2400"/>
              <a:t>TABLE OF CONTENTS</a:t>
            </a:r>
            <a:endParaRPr sz="2400"/>
          </a:p>
        </p:txBody>
      </p:sp>
      <p:sp>
        <p:nvSpPr>
          <p:cNvPr id="420" name="Google Shape;420;g1bc79539cd8_0_1313"/>
          <p:cNvSpPr/>
          <p:nvPr/>
        </p:nvSpPr>
        <p:spPr>
          <a:xfrm flipH="1" rot="-5400000">
            <a:off x="-957900" y="957900"/>
            <a:ext cx="5140800" cy="32250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lt1"/>
              </a:solidFill>
              <a:latin typeface="Raleway"/>
              <a:ea typeface="Raleway"/>
              <a:cs typeface="Raleway"/>
              <a:sym typeface="Raleway"/>
            </a:endParaRPr>
          </a:p>
        </p:txBody>
      </p:sp>
      <p:sp>
        <p:nvSpPr>
          <p:cNvPr id="421" name="Google Shape;421;g1bc79539cd8_0_1313"/>
          <p:cNvSpPr txBox="1"/>
          <p:nvPr>
            <p:ph idx="6" type="ctrTitle"/>
          </p:nvPr>
        </p:nvSpPr>
        <p:spPr>
          <a:xfrm>
            <a:off x="3446090" y="925948"/>
            <a:ext cx="2251800" cy="351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
              <a:t>LITERATURE SURVEY</a:t>
            </a:r>
            <a:endParaRPr/>
          </a:p>
        </p:txBody>
      </p:sp>
      <p:sp>
        <p:nvSpPr>
          <p:cNvPr id="422" name="Google Shape;422;g1bc79539cd8_0_1313"/>
          <p:cNvSpPr txBox="1"/>
          <p:nvPr>
            <p:ph idx="8" type="title"/>
          </p:nvPr>
        </p:nvSpPr>
        <p:spPr>
          <a:xfrm>
            <a:off x="2193550" y="870165"/>
            <a:ext cx="1573500" cy="351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b="0" lang="en" sz="3300">
                <a:solidFill>
                  <a:schemeClr val="lt1"/>
                </a:solidFill>
              </a:rPr>
              <a:t>03</a:t>
            </a:r>
            <a:endParaRPr b="0" sz="3300">
              <a:solidFill>
                <a:schemeClr val="lt1"/>
              </a:solidFill>
            </a:endParaRPr>
          </a:p>
        </p:txBody>
      </p:sp>
      <p:sp>
        <p:nvSpPr>
          <p:cNvPr id="423" name="Google Shape;423;g1bc79539cd8_0_1313"/>
          <p:cNvSpPr txBox="1"/>
          <p:nvPr>
            <p:ph type="ctrTitle"/>
          </p:nvPr>
        </p:nvSpPr>
        <p:spPr>
          <a:xfrm>
            <a:off x="3374302" y="181100"/>
            <a:ext cx="3225000" cy="351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200"/>
              <a:buNone/>
            </a:pPr>
            <a:r>
              <a:rPr lang="en"/>
              <a:t>  PROBLEM DEFINITION AND SCOPE</a:t>
            </a:r>
            <a:endParaRPr/>
          </a:p>
        </p:txBody>
      </p:sp>
      <p:sp>
        <p:nvSpPr>
          <p:cNvPr id="424" name="Google Shape;424;g1bc79539cd8_0_1313"/>
          <p:cNvSpPr txBox="1"/>
          <p:nvPr>
            <p:ph idx="2" type="title"/>
          </p:nvPr>
        </p:nvSpPr>
        <p:spPr>
          <a:xfrm>
            <a:off x="2193550" y="156125"/>
            <a:ext cx="1739100" cy="351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b="0" lang="en" sz="3300">
                <a:solidFill>
                  <a:schemeClr val="lt1"/>
                </a:solidFill>
              </a:rPr>
              <a:t>01</a:t>
            </a:r>
            <a:endParaRPr b="0" sz="3300">
              <a:solidFill>
                <a:schemeClr val="lt1"/>
              </a:solidFill>
            </a:endParaRPr>
          </a:p>
        </p:txBody>
      </p:sp>
      <p:sp>
        <p:nvSpPr>
          <p:cNvPr id="425" name="Google Shape;425;g1bc79539cd8_0_1313"/>
          <p:cNvSpPr txBox="1"/>
          <p:nvPr>
            <p:ph idx="3" type="ctrTitle"/>
          </p:nvPr>
        </p:nvSpPr>
        <p:spPr>
          <a:xfrm>
            <a:off x="3446103" y="573675"/>
            <a:ext cx="3027000" cy="351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
              <a:t>PROJECT OBJECTIVES</a:t>
            </a:r>
            <a:endParaRPr/>
          </a:p>
        </p:txBody>
      </p:sp>
      <p:sp>
        <p:nvSpPr>
          <p:cNvPr id="426" name="Google Shape;426;g1bc79539cd8_0_1313"/>
          <p:cNvSpPr txBox="1"/>
          <p:nvPr>
            <p:ph idx="5" type="title"/>
          </p:nvPr>
        </p:nvSpPr>
        <p:spPr>
          <a:xfrm>
            <a:off x="2172700" y="541034"/>
            <a:ext cx="1615200" cy="351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b="0" lang="en" sz="3300">
                <a:solidFill>
                  <a:schemeClr val="lt1"/>
                </a:solidFill>
              </a:rPr>
              <a:t>02</a:t>
            </a:r>
            <a:endParaRPr sz="3300">
              <a:solidFill>
                <a:schemeClr val="lt1"/>
              </a:solidFill>
            </a:endParaRPr>
          </a:p>
        </p:txBody>
      </p:sp>
      <p:sp>
        <p:nvSpPr>
          <p:cNvPr id="427" name="Google Shape;427;g1bc79539cd8_0_1313"/>
          <p:cNvSpPr txBox="1"/>
          <p:nvPr>
            <p:ph idx="13" type="ctrTitle"/>
          </p:nvPr>
        </p:nvSpPr>
        <p:spPr>
          <a:xfrm>
            <a:off x="3446107" y="1276875"/>
            <a:ext cx="3765600" cy="351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
              <a:t>UML DIAGRAMS</a:t>
            </a:r>
            <a:endParaRPr/>
          </a:p>
        </p:txBody>
      </p:sp>
      <p:sp>
        <p:nvSpPr>
          <p:cNvPr id="428" name="Google Shape;428;g1bc79539cd8_0_1313"/>
          <p:cNvSpPr txBox="1"/>
          <p:nvPr>
            <p:ph idx="15" type="title"/>
          </p:nvPr>
        </p:nvSpPr>
        <p:spPr>
          <a:xfrm>
            <a:off x="2172700" y="1211916"/>
            <a:ext cx="1573500" cy="351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b="0" lang="en" sz="3300">
                <a:solidFill>
                  <a:schemeClr val="lt1"/>
                </a:solidFill>
              </a:rPr>
              <a:t>04</a:t>
            </a:r>
            <a:endParaRPr b="0" sz="3300">
              <a:solidFill>
                <a:schemeClr val="lt1"/>
              </a:solidFill>
            </a:endParaRPr>
          </a:p>
        </p:txBody>
      </p:sp>
      <p:sp>
        <p:nvSpPr>
          <p:cNvPr id="429" name="Google Shape;429;g1bc79539cd8_0_1313"/>
          <p:cNvSpPr txBox="1"/>
          <p:nvPr>
            <p:ph idx="16" type="ctrTitle"/>
          </p:nvPr>
        </p:nvSpPr>
        <p:spPr>
          <a:xfrm>
            <a:off x="3446101" y="1615125"/>
            <a:ext cx="2456700" cy="351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
              <a:t>ARCHITECTURE DIAGRAM</a:t>
            </a:r>
            <a:endParaRPr/>
          </a:p>
        </p:txBody>
      </p:sp>
      <p:sp>
        <p:nvSpPr>
          <p:cNvPr id="430" name="Google Shape;430;g1bc79539cd8_0_1313"/>
          <p:cNvSpPr txBox="1"/>
          <p:nvPr>
            <p:ph idx="18" type="title"/>
          </p:nvPr>
        </p:nvSpPr>
        <p:spPr>
          <a:xfrm>
            <a:off x="2193550" y="1559254"/>
            <a:ext cx="1573500" cy="351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b="0" lang="en" sz="3300">
                <a:solidFill>
                  <a:schemeClr val="lt1"/>
                </a:solidFill>
              </a:rPr>
              <a:t>05</a:t>
            </a:r>
            <a:endParaRPr b="0" sz="3300">
              <a:solidFill>
                <a:schemeClr val="lt1"/>
              </a:solidFill>
            </a:endParaRPr>
          </a:p>
        </p:txBody>
      </p:sp>
      <p:sp>
        <p:nvSpPr>
          <p:cNvPr id="431" name="Google Shape;431;g1bc79539cd8_0_1313"/>
          <p:cNvSpPr txBox="1"/>
          <p:nvPr>
            <p:ph idx="18" type="title"/>
          </p:nvPr>
        </p:nvSpPr>
        <p:spPr>
          <a:xfrm>
            <a:off x="2172700" y="1969127"/>
            <a:ext cx="1573500" cy="351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b="0" lang="en" sz="3300">
                <a:solidFill>
                  <a:schemeClr val="lt1"/>
                </a:solidFill>
              </a:rPr>
              <a:t>06</a:t>
            </a:r>
            <a:endParaRPr b="0" sz="3300">
              <a:solidFill>
                <a:schemeClr val="lt1"/>
              </a:solidFill>
            </a:endParaRPr>
          </a:p>
        </p:txBody>
      </p:sp>
      <p:sp>
        <p:nvSpPr>
          <p:cNvPr id="432" name="Google Shape;432;g1bc79539cd8_0_1313"/>
          <p:cNvSpPr txBox="1"/>
          <p:nvPr>
            <p:ph idx="16" type="ctrTitle"/>
          </p:nvPr>
        </p:nvSpPr>
        <p:spPr>
          <a:xfrm>
            <a:off x="3446090" y="1973167"/>
            <a:ext cx="2948400" cy="351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
              <a:t>TOOLS/ PLATFORMS USED</a:t>
            </a:r>
            <a:endParaRPr/>
          </a:p>
        </p:txBody>
      </p:sp>
      <p:sp>
        <p:nvSpPr>
          <p:cNvPr id="433" name="Google Shape;433;g1bc79539cd8_0_1313"/>
          <p:cNvSpPr txBox="1"/>
          <p:nvPr>
            <p:ph idx="18" type="title"/>
          </p:nvPr>
        </p:nvSpPr>
        <p:spPr>
          <a:xfrm>
            <a:off x="2172700" y="2277094"/>
            <a:ext cx="1573500" cy="351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SzPts val="4800"/>
              <a:buNone/>
            </a:pPr>
            <a:r>
              <a:rPr b="0" lang="en" sz="3300">
                <a:solidFill>
                  <a:schemeClr val="lt1"/>
                </a:solidFill>
              </a:rPr>
              <a:t>07</a:t>
            </a:r>
            <a:endParaRPr b="0" sz="3300">
              <a:solidFill>
                <a:schemeClr val="lt1"/>
              </a:solidFill>
            </a:endParaRPr>
          </a:p>
        </p:txBody>
      </p:sp>
      <p:sp>
        <p:nvSpPr>
          <p:cNvPr id="434" name="Google Shape;434;g1bc79539cd8_0_1313"/>
          <p:cNvSpPr txBox="1"/>
          <p:nvPr>
            <p:ph idx="16" type="ctrTitle"/>
          </p:nvPr>
        </p:nvSpPr>
        <p:spPr>
          <a:xfrm>
            <a:off x="3446090" y="2290907"/>
            <a:ext cx="2948400" cy="351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
              <a:t>ASSUMPTION AND CONSTRAINT</a:t>
            </a:r>
            <a:endParaRPr/>
          </a:p>
        </p:txBody>
      </p:sp>
      <p:sp>
        <p:nvSpPr>
          <p:cNvPr id="435" name="Google Shape;435;g1bc79539cd8_0_1313"/>
          <p:cNvSpPr txBox="1"/>
          <p:nvPr>
            <p:ph idx="18" type="title"/>
          </p:nvPr>
        </p:nvSpPr>
        <p:spPr>
          <a:xfrm>
            <a:off x="2172700" y="2639205"/>
            <a:ext cx="1573500" cy="411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SzPts val="4800"/>
              <a:buNone/>
            </a:pPr>
            <a:r>
              <a:rPr b="0" lang="en" sz="3300">
                <a:solidFill>
                  <a:schemeClr val="lt1"/>
                </a:solidFill>
              </a:rPr>
              <a:t>08</a:t>
            </a:r>
            <a:endParaRPr b="0" sz="3300">
              <a:solidFill>
                <a:schemeClr val="lt1"/>
              </a:solidFill>
            </a:endParaRPr>
          </a:p>
        </p:txBody>
      </p:sp>
      <p:sp>
        <p:nvSpPr>
          <p:cNvPr id="436" name="Google Shape;436;g1bc79539cd8_0_1313"/>
          <p:cNvSpPr txBox="1"/>
          <p:nvPr>
            <p:ph idx="16" type="ctrTitle"/>
          </p:nvPr>
        </p:nvSpPr>
        <p:spPr>
          <a:xfrm>
            <a:off x="3446090" y="2810359"/>
            <a:ext cx="2948400" cy="351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
              <a:t>METHODOLOGY</a:t>
            </a:r>
            <a:endParaRPr/>
          </a:p>
          <a:p>
            <a:pPr indent="0" lvl="0" marL="0" rtl="0" algn="l">
              <a:lnSpc>
                <a:spcPct val="100000"/>
              </a:lnSpc>
              <a:spcBef>
                <a:spcPts val="0"/>
              </a:spcBef>
              <a:spcAft>
                <a:spcPts val="0"/>
              </a:spcAft>
              <a:buSzPts val="1200"/>
              <a:buNone/>
            </a:pPr>
            <a:r>
              <a:t/>
            </a:r>
            <a:endParaRPr/>
          </a:p>
        </p:txBody>
      </p:sp>
      <p:sp>
        <p:nvSpPr>
          <p:cNvPr id="437" name="Google Shape;437;g1bc79539cd8_0_1313"/>
          <p:cNvSpPr txBox="1"/>
          <p:nvPr>
            <p:ph idx="18" type="title"/>
          </p:nvPr>
        </p:nvSpPr>
        <p:spPr>
          <a:xfrm>
            <a:off x="2172700" y="2966672"/>
            <a:ext cx="1573500" cy="351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SzPts val="4800"/>
              <a:buNone/>
            </a:pPr>
            <a:r>
              <a:rPr b="0" lang="en" sz="3300">
                <a:solidFill>
                  <a:schemeClr val="lt1"/>
                </a:solidFill>
              </a:rPr>
              <a:t>09</a:t>
            </a:r>
            <a:endParaRPr b="0" sz="3300">
              <a:solidFill>
                <a:schemeClr val="lt1"/>
              </a:solidFill>
            </a:endParaRPr>
          </a:p>
        </p:txBody>
      </p:sp>
      <p:sp>
        <p:nvSpPr>
          <p:cNvPr id="438" name="Google Shape;438;g1bc79539cd8_0_1313"/>
          <p:cNvSpPr txBox="1"/>
          <p:nvPr>
            <p:ph idx="16" type="ctrTitle"/>
          </p:nvPr>
        </p:nvSpPr>
        <p:spPr>
          <a:xfrm>
            <a:off x="3446090" y="3134707"/>
            <a:ext cx="2948400" cy="351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
              <a:t>PROJECT OUTCOMES</a:t>
            </a:r>
            <a:r>
              <a:rPr lang="en"/>
              <a:t> </a:t>
            </a:r>
            <a:endParaRPr/>
          </a:p>
          <a:p>
            <a:pPr indent="0" lvl="0" marL="0" rtl="0" algn="l">
              <a:lnSpc>
                <a:spcPct val="100000"/>
              </a:lnSpc>
              <a:spcBef>
                <a:spcPts val="0"/>
              </a:spcBef>
              <a:spcAft>
                <a:spcPts val="0"/>
              </a:spcAft>
              <a:buSzPts val="1200"/>
              <a:buNone/>
            </a:pPr>
            <a:r>
              <a:t/>
            </a:r>
            <a:endParaRPr/>
          </a:p>
        </p:txBody>
      </p:sp>
      <p:sp>
        <p:nvSpPr>
          <p:cNvPr id="439" name="Google Shape;439;g1bc79539cd8_0_1313"/>
          <p:cNvSpPr txBox="1"/>
          <p:nvPr>
            <p:ph idx="16" type="ctrTitle"/>
          </p:nvPr>
        </p:nvSpPr>
        <p:spPr>
          <a:xfrm>
            <a:off x="3446090" y="3519223"/>
            <a:ext cx="2948400" cy="351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
              <a:t>KEY DELIVERABLES OF THE PROJECT</a:t>
            </a:r>
            <a:endParaRPr/>
          </a:p>
          <a:p>
            <a:pPr indent="0" lvl="0" marL="0" rtl="0" algn="l">
              <a:lnSpc>
                <a:spcPct val="100000"/>
              </a:lnSpc>
              <a:spcBef>
                <a:spcPts val="0"/>
              </a:spcBef>
              <a:spcAft>
                <a:spcPts val="0"/>
              </a:spcAft>
              <a:buSzPts val="1200"/>
              <a:buNone/>
            </a:pPr>
            <a:r>
              <a:t/>
            </a:r>
            <a:endParaRPr/>
          </a:p>
        </p:txBody>
      </p:sp>
      <p:sp>
        <p:nvSpPr>
          <p:cNvPr id="440" name="Google Shape;440;g1bc79539cd8_0_1313"/>
          <p:cNvSpPr txBox="1"/>
          <p:nvPr>
            <p:ph idx="16" type="ctrTitle"/>
          </p:nvPr>
        </p:nvSpPr>
        <p:spPr>
          <a:xfrm>
            <a:off x="3446090" y="3903719"/>
            <a:ext cx="2948400" cy="351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
              <a:t>INDIVIDUAL CONTRIBUTION</a:t>
            </a:r>
            <a:endParaRPr/>
          </a:p>
          <a:p>
            <a:pPr indent="0" lvl="0" marL="0" rtl="0" algn="l">
              <a:lnSpc>
                <a:spcPct val="100000"/>
              </a:lnSpc>
              <a:spcBef>
                <a:spcPts val="0"/>
              </a:spcBef>
              <a:spcAft>
                <a:spcPts val="0"/>
              </a:spcAft>
              <a:buSzPts val="1200"/>
              <a:buNone/>
            </a:pPr>
            <a:r>
              <a:t/>
            </a:r>
            <a:endParaRPr/>
          </a:p>
        </p:txBody>
      </p:sp>
      <p:sp>
        <p:nvSpPr>
          <p:cNvPr id="441" name="Google Shape;441;g1bc79539cd8_0_1313"/>
          <p:cNvSpPr txBox="1"/>
          <p:nvPr>
            <p:ph idx="18" type="title"/>
          </p:nvPr>
        </p:nvSpPr>
        <p:spPr>
          <a:xfrm>
            <a:off x="2193550" y="3357039"/>
            <a:ext cx="1573500" cy="351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b="0" lang="en" sz="3300">
                <a:solidFill>
                  <a:schemeClr val="lt1"/>
                </a:solidFill>
              </a:rPr>
              <a:t>10</a:t>
            </a:r>
            <a:endParaRPr sz="3500">
              <a:solidFill>
                <a:schemeClr val="lt1"/>
              </a:solidFill>
            </a:endParaRPr>
          </a:p>
        </p:txBody>
      </p:sp>
      <p:sp>
        <p:nvSpPr>
          <p:cNvPr id="442" name="Google Shape;442;g1bc79539cd8_0_1313"/>
          <p:cNvSpPr txBox="1"/>
          <p:nvPr>
            <p:ph idx="18" type="title"/>
          </p:nvPr>
        </p:nvSpPr>
        <p:spPr>
          <a:xfrm>
            <a:off x="2193550" y="3685635"/>
            <a:ext cx="1573500" cy="351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b="0" lang="en" sz="3300">
                <a:solidFill>
                  <a:schemeClr val="lt1"/>
                </a:solidFill>
              </a:rPr>
              <a:t>11</a:t>
            </a:r>
            <a:endParaRPr b="0" sz="3300">
              <a:solidFill>
                <a:schemeClr val="lt1"/>
              </a:solidFill>
            </a:endParaRPr>
          </a:p>
        </p:txBody>
      </p:sp>
      <p:sp>
        <p:nvSpPr>
          <p:cNvPr id="443" name="Google Shape;443;g1bc79539cd8_0_1313"/>
          <p:cNvSpPr txBox="1"/>
          <p:nvPr>
            <p:ph idx="18" type="title"/>
          </p:nvPr>
        </p:nvSpPr>
        <p:spPr>
          <a:xfrm>
            <a:off x="2023007" y="3992813"/>
            <a:ext cx="15735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
              <a:t>  </a:t>
            </a:r>
            <a:endParaRPr/>
          </a:p>
        </p:txBody>
      </p:sp>
      <p:sp>
        <p:nvSpPr>
          <p:cNvPr id="444" name="Google Shape;444;g1bc79539cd8_0_1313"/>
          <p:cNvSpPr txBox="1"/>
          <p:nvPr/>
        </p:nvSpPr>
        <p:spPr>
          <a:xfrm>
            <a:off x="3459600" y="4071775"/>
            <a:ext cx="3000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lang="en" sz="1200">
                <a:latin typeface="Raleway"/>
                <a:ea typeface="Raleway"/>
                <a:cs typeface="Raleway"/>
                <a:sym typeface="Raleway"/>
              </a:rPr>
              <a:t>PROFESSIONAL AND TECHNICAL LEARNING</a:t>
            </a:r>
            <a:endParaRPr b="1" i="0" sz="1200" u="none" cap="none" strike="noStrike">
              <a:solidFill>
                <a:srgbClr val="000000"/>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00FF"/>
              </a:solidFill>
              <a:latin typeface="Raleway"/>
              <a:ea typeface="Raleway"/>
              <a:cs typeface="Raleway"/>
              <a:sym typeface="Raleway"/>
            </a:endParaRPr>
          </a:p>
        </p:txBody>
      </p:sp>
      <p:sp>
        <p:nvSpPr>
          <p:cNvPr id="445" name="Google Shape;445;g1bc79539cd8_0_1313"/>
          <p:cNvSpPr txBox="1"/>
          <p:nvPr>
            <p:ph idx="18" type="title"/>
          </p:nvPr>
        </p:nvSpPr>
        <p:spPr>
          <a:xfrm>
            <a:off x="2172700" y="4039660"/>
            <a:ext cx="1573500" cy="351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b="0" lang="en" sz="3300">
                <a:solidFill>
                  <a:schemeClr val="lt1"/>
                </a:solidFill>
              </a:rPr>
              <a:t>12</a:t>
            </a:r>
            <a:endParaRPr b="0" sz="33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449" name="Shape 449"/>
        <p:cNvGrpSpPr/>
        <p:nvPr/>
      </p:nvGrpSpPr>
      <p:grpSpPr>
        <a:xfrm>
          <a:off x="0" y="0"/>
          <a:ext cx="0" cy="0"/>
          <a:chOff x="0" y="0"/>
          <a:chExt cx="0" cy="0"/>
        </a:xfrm>
      </p:grpSpPr>
      <p:sp>
        <p:nvSpPr>
          <p:cNvPr id="450" name="Google Shape;450;p3"/>
          <p:cNvSpPr txBox="1"/>
          <p:nvPr>
            <p:ph type="title"/>
          </p:nvPr>
        </p:nvSpPr>
        <p:spPr>
          <a:xfrm>
            <a:off x="649000" y="145000"/>
            <a:ext cx="7021200" cy="67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2400"/>
              <a:t>PROBLEM DEFINITION AND SCOPE</a:t>
            </a:r>
            <a:endParaRPr sz="2400"/>
          </a:p>
          <a:p>
            <a:pPr indent="0" lvl="0" marL="0" rtl="0" algn="l">
              <a:lnSpc>
                <a:spcPct val="100000"/>
              </a:lnSpc>
              <a:spcBef>
                <a:spcPts val="0"/>
              </a:spcBef>
              <a:spcAft>
                <a:spcPts val="0"/>
              </a:spcAft>
              <a:buSzPts val="3000"/>
              <a:buNone/>
            </a:pPr>
            <a:r>
              <a:t/>
            </a:r>
            <a:endParaRPr sz="2400"/>
          </a:p>
          <a:p>
            <a:pPr indent="0" lvl="0" marL="0" rtl="0" algn="l">
              <a:lnSpc>
                <a:spcPct val="100000"/>
              </a:lnSpc>
              <a:spcBef>
                <a:spcPts val="0"/>
              </a:spcBef>
              <a:spcAft>
                <a:spcPts val="0"/>
              </a:spcAft>
              <a:buSzPts val="3000"/>
              <a:buNone/>
            </a:pPr>
            <a:r>
              <a:t/>
            </a:r>
            <a:endParaRPr/>
          </a:p>
        </p:txBody>
      </p:sp>
      <p:sp>
        <p:nvSpPr>
          <p:cNvPr id="451" name="Google Shape;451;p3"/>
          <p:cNvSpPr txBox="1"/>
          <p:nvPr>
            <p:ph type="title"/>
          </p:nvPr>
        </p:nvSpPr>
        <p:spPr>
          <a:xfrm>
            <a:off x="306400" y="819100"/>
            <a:ext cx="8396700" cy="4207500"/>
          </a:xfrm>
          <a:prstGeom prst="rect">
            <a:avLst/>
          </a:prstGeom>
          <a:noFill/>
          <a:ln>
            <a:noFill/>
          </a:ln>
        </p:spPr>
        <p:txBody>
          <a:bodyPr anchorCtr="0" anchor="t" bIns="91425" lIns="91425" spcFirstLastPara="1" rIns="91425" wrap="square" tIns="91425">
            <a:noAutofit/>
          </a:bodyPr>
          <a:lstStyle/>
          <a:p>
            <a:pPr indent="-317500" lvl="0" marL="457200" rtl="0" algn="just">
              <a:lnSpc>
                <a:spcPct val="150000"/>
              </a:lnSpc>
              <a:spcBef>
                <a:spcPts val="1200"/>
              </a:spcBef>
              <a:spcAft>
                <a:spcPts val="0"/>
              </a:spcAft>
              <a:buSzPts val="1400"/>
              <a:buFont typeface="Lato"/>
              <a:buChar char="❖"/>
            </a:pPr>
            <a:r>
              <a:rPr lang="en" sz="1400"/>
              <a:t>Our sense of sight is responsible for most of the information we absorb from our five combined senses and people who get deprived of it face a lot of challenges in life.</a:t>
            </a:r>
            <a:endParaRPr/>
          </a:p>
          <a:p>
            <a:pPr indent="-317500" lvl="0" marL="457200" rtl="0" algn="just">
              <a:lnSpc>
                <a:spcPct val="150000"/>
              </a:lnSpc>
              <a:spcBef>
                <a:spcPts val="1200"/>
              </a:spcBef>
              <a:spcAft>
                <a:spcPts val="0"/>
              </a:spcAft>
              <a:buSzPts val="1400"/>
              <a:buFont typeface="Raleway"/>
              <a:buChar char="❖"/>
            </a:pPr>
            <a:r>
              <a:rPr lang="en" sz="1400"/>
              <a:t>In today’s technological age, many applications and technologies are developed to help a visually impaired person but they still continue to struggle.</a:t>
            </a:r>
            <a:endParaRPr sz="1400"/>
          </a:p>
          <a:p>
            <a:pPr indent="-317500" lvl="0" marL="457200" rtl="0" algn="just">
              <a:lnSpc>
                <a:spcPct val="150000"/>
              </a:lnSpc>
              <a:spcBef>
                <a:spcPts val="1200"/>
              </a:spcBef>
              <a:spcAft>
                <a:spcPts val="0"/>
              </a:spcAft>
              <a:buSzPts val="1400"/>
              <a:buFont typeface="Raleway"/>
              <a:buChar char="❖"/>
            </a:pPr>
            <a:r>
              <a:rPr lang="en" sz="1400"/>
              <a:t>Although there are many applications developed to help them tackle these challenges, but they are still not up to mark in terms of usability, user friendliness, convenience and other factors.</a:t>
            </a:r>
            <a:endParaRPr/>
          </a:p>
          <a:p>
            <a:pPr indent="-317500" lvl="0" marL="457200" rtl="0" algn="just">
              <a:lnSpc>
                <a:spcPct val="150000"/>
              </a:lnSpc>
              <a:spcBef>
                <a:spcPts val="1200"/>
              </a:spcBef>
              <a:spcAft>
                <a:spcPts val="0"/>
              </a:spcAft>
              <a:buSzPts val="1400"/>
              <a:buChar char="❖"/>
            </a:pPr>
            <a:r>
              <a:rPr lang="en" sz="1400"/>
              <a:t>Thus, we aim to develop an application which provides basic necessary functionalities with user friendly interface by removing their dependence on visual elements of application.</a:t>
            </a:r>
            <a:endParaRPr sz="1400"/>
          </a:p>
          <a:p>
            <a:pPr indent="0" lvl="0" marL="0" rtl="0" algn="just">
              <a:lnSpc>
                <a:spcPct val="150000"/>
              </a:lnSpc>
              <a:spcBef>
                <a:spcPts val="1200"/>
              </a:spcBef>
              <a:spcAft>
                <a:spcPts val="0"/>
              </a:spcAft>
              <a:buSzPts val="3000"/>
              <a:buNone/>
            </a:pPr>
            <a:r>
              <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55" name="Shape 455"/>
        <p:cNvGrpSpPr/>
        <p:nvPr/>
      </p:nvGrpSpPr>
      <p:grpSpPr>
        <a:xfrm>
          <a:off x="0" y="0"/>
          <a:ext cx="0" cy="0"/>
          <a:chOff x="0" y="0"/>
          <a:chExt cx="0" cy="0"/>
        </a:xfrm>
      </p:grpSpPr>
      <p:sp>
        <p:nvSpPr>
          <p:cNvPr id="456" name="Google Shape;456;p4"/>
          <p:cNvSpPr txBox="1"/>
          <p:nvPr>
            <p:ph type="title"/>
          </p:nvPr>
        </p:nvSpPr>
        <p:spPr>
          <a:xfrm>
            <a:off x="694265" y="421261"/>
            <a:ext cx="7242900" cy="83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2400"/>
              <a:t>PROJECT OBJECTIVES </a:t>
            </a:r>
            <a:endParaRPr sz="2400"/>
          </a:p>
        </p:txBody>
      </p:sp>
      <p:grpSp>
        <p:nvGrpSpPr>
          <p:cNvPr id="457" name="Google Shape;457;p4"/>
          <p:cNvGrpSpPr/>
          <p:nvPr/>
        </p:nvGrpSpPr>
        <p:grpSpPr>
          <a:xfrm>
            <a:off x="891543" y="1576177"/>
            <a:ext cx="5483161" cy="3011674"/>
            <a:chOff x="2" y="0"/>
            <a:chExt cx="5483161" cy="3011674"/>
          </a:xfrm>
        </p:grpSpPr>
        <p:sp>
          <p:nvSpPr>
            <p:cNvPr id="458" name="Google Shape;458;p4"/>
            <p:cNvSpPr/>
            <p:nvPr/>
          </p:nvSpPr>
          <p:spPr>
            <a:xfrm rot="-5400000">
              <a:off x="-632772" y="632774"/>
              <a:ext cx="3011674" cy="1746125"/>
            </a:xfrm>
            <a:prstGeom prst="flowChartManualOperation">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4"/>
            <p:cNvSpPr txBox="1"/>
            <p:nvPr/>
          </p:nvSpPr>
          <p:spPr>
            <a:xfrm>
              <a:off x="2" y="602335"/>
              <a:ext cx="1746125" cy="1807004"/>
            </a:xfrm>
            <a:prstGeom prst="rect">
              <a:avLst/>
            </a:prstGeom>
            <a:noFill/>
            <a:ln>
              <a:noFill/>
            </a:ln>
          </p:spPr>
          <p:txBody>
            <a:bodyPr anchorCtr="0" anchor="t" bIns="0" lIns="107950" spcFirstLastPara="1" rIns="108825" wrap="square" tIns="0">
              <a:noAutofit/>
            </a:bodyPr>
            <a:lstStyle/>
            <a:p>
              <a:pPr indent="0" lvl="0" marL="0" marR="0" rtl="0" algn="l">
                <a:lnSpc>
                  <a:spcPct val="90000"/>
                </a:lnSpc>
                <a:spcBef>
                  <a:spcPts val="0"/>
                </a:spcBef>
                <a:spcAft>
                  <a:spcPts val="0"/>
                </a:spcAft>
                <a:buClr>
                  <a:srgbClr val="000000"/>
                </a:buClr>
                <a:buSzPts val="1700"/>
                <a:buFont typeface="Arial"/>
                <a:buNone/>
              </a:pPr>
              <a:r>
                <a:rPr b="0" i="0" lang="en" sz="1700" u="none" cap="none" strike="noStrike">
                  <a:solidFill>
                    <a:schemeClr val="lt1"/>
                  </a:solidFill>
                  <a:latin typeface="Arial"/>
                  <a:ea typeface="Arial"/>
                  <a:cs typeface="Arial"/>
                  <a:sym typeface="Arial"/>
                </a:rPr>
                <a:t>Object Detection</a:t>
              </a:r>
              <a:endParaRPr b="0" i="0" sz="1400" u="none" cap="none" strike="noStrike">
                <a:solidFill>
                  <a:srgbClr val="000000"/>
                </a:solidFill>
                <a:latin typeface="Arial"/>
                <a:ea typeface="Arial"/>
                <a:cs typeface="Arial"/>
                <a:sym typeface="Arial"/>
              </a:endParaRPr>
            </a:p>
            <a:p>
              <a:pPr indent="-114300" lvl="1" marL="114300" marR="0" rtl="0" algn="l">
                <a:lnSpc>
                  <a:spcPct val="90000"/>
                </a:lnSpc>
                <a:spcBef>
                  <a:spcPts val="595"/>
                </a:spcBef>
                <a:spcAft>
                  <a:spcPts val="0"/>
                </a:spcAft>
                <a:buClr>
                  <a:srgbClr val="000000"/>
                </a:buClr>
                <a:buSzPts val="1300"/>
                <a:buFont typeface="Arial"/>
                <a:buChar char="•"/>
              </a:pPr>
              <a:r>
                <a:rPr b="0" i="0" lang="en" sz="1300" u="none" cap="none" strike="noStrike">
                  <a:solidFill>
                    <a:schemeClr val="lt1"/>
                  </a:solidFill>
                  <a:latin typeface="Arial"/>
                  <a:ea typeface="Arial"/>
                  <a:cs typeface="Arial"/>
                  <a:sym typeface="Arial"/>
                </a:rPr>
                <a:t>To detect all  objects in the surroundings </a:t>
              </a:r>
              <a:endParaRPr b="0" i="0" sz="1400" u="none" cap="none" strike="noStrike">
                <a:solidFill>
                  <a:srgbClr val="000000"/>
                </a:solidFill>
                <a:latin typeface="Arial"/>
                <a:ea typeface="Arial"/>
                <a:cs typeface="Arial"/>
                <a:sym typeface="Arial"/>
              </a:endParaRPr>
            </a:p>
            <a:p>
              <a:pPr indent="-114300" lvl="1" marL="114300" marR="0" rtl="0" algn="l">
                <a:lnSpc>
                  <a:spcPct val="90000"/>
                </a:lnSpc>
                <a:spcBef>
                  <a:spcPts val="195"/>
                </a:spcBef>
                <a:spcAft>
                  <a:spcPts val="0"/>
                </a:spcAft>
                <a:buClr>
                  <a:srgbClr val="000000"/>
                </a:buClr>
                <a:buSzPts val="1300"/>
                <a:buFont typeface="Arial"/>
                <a:buChar char="•"/>
              </a:pPr>
              <a:r>
                <a:rPr b="0" i="0" lang="en" sz="1300" u="none" cap="none" strike="noStrike">
                  <a:solidFill>
                    <a:schemeClr val="lt1"/>
                  </a:solidFill>
                  <a:latin typeface="Arial"/>
                  <a:ea typeface="Arial"/>
                  <a:cs typeface="Arial"/>
                  <a:sym typeface="Arial"/>
                </a:rPr>
                <a:t>To detect specific objects in the surrounding</a:t>
              </a:r>
              <a:endParaRPr b="0" i="0" sz="1400" u="none" cap="none" strike="noStrike">
                <a:solidFill>
                  <a:srgbClr val="000000"/>
                </a:solidFill>
                <a:latin typeface="Arial"/>
                <a:ea typeface="Arial"/>
                <a:cs typeface="Arial"/>
                <a:sym typeface="Arial"/>
              </a:endParaRPr>
            </a:p>
          </p:txBody>
        </p:sp>
        <p:sp>
          <p:nvSpPr>
            <p:cNvPr id="460" name="Google Shape;460;p4"/>
            <p:cNvSpPr/>
            <p:nvPr/>
          </p:nvSpPr>
          <p:spPr>
            <a:xfrm rot="-5400000">
              <a:off x="1244992" y="632774"/>
              <a:ext cx="3011674" cy="1746125"/>
            </a:xfrm>
            <a:prstGeom prst="flowChartManualOperation">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4"/>
            <p:cNvSpPr txBox="1"/>
            <p:nvPr/>
          </p:nvSpPr>
          <p:spPr>
            <a:xfrm>
              <a:off x="1877766" y="602335"/>
              <a:ext cx="1746125" cy="1807004"/>
            </a:xfrm>
            <a:prstGeom prst="rect">
              <a:avLst/>
            </a:prstGeom>
            <a:noFill/>
            <a:ln>
              <a:noFill/>
            </a:ln>
          </p:spPr>
          <p:txBody>
            <a:bodyPr anchorCtr="0" anchor="t" bIns="0" lIns="107950" spcFirstLastPara="1" rIns="108825" wrap="square" tIns="0">
              <a:noAutofit/>
            </a:bodyPr>
            <a:lstStyle/>
            <a:p>
              <a:pPr indent="0" lvl="0" marL="0" marR="0" rtl="0" algn="l">
                <a:lnSpc>
                  <a:spcPct val="90000"/>
                </a:lnSpc>
                <a:spcBef>
                  <a:spcPts val="0"/>
                </a:spcBef>
                <a:spcAft>
                  <a:spcPts val="0"/>
                </a:spcAft>
                <a:buClr>
                  <a:srgbClr val="000000"/>
                </a:buClr>
                <a:buSzPts val="1700"/>
                <a:buFont typeface="Arial"/>
                <a:buNone/>
              </a:pPr>
              <a:r>
                <a:rPr b="0" i="0" lang="en" sz="1700" u="none" cap="none" strike="noStrike">
                  <a:solidFill>
                    <a:schemeClr val="lt1"/>
                  </a:solidFill>
                  <a:latin typeface="Arial"/>
                  <a:ea typeface="Arial"/>
                  <a:cs typeface="Arial"/>
                  <a:sym typeface="Arial"/>
                </a:rPr>
                <a:t>Text-to-Speech Conversion</a:t>
              </a:r>
              <a:endParaRPr b="0" i="0" sz="1400" u="none" cap="none" strike="noStrike">
                <a:solidFill>
                  <a:srgbClr val="000000"/>
                </a:solidFill>
                <a:latin typeface="Arial"/>
                <a:ea typeface="Arial"/>
                <a:cs typeface="Arial"/>
                <a:sym typeface="Arial"/>
              </a:endParaRPr>
            </a:p>
            <a:p>
              <a:pPr indent="-114300" lvl="1" marL="114300" marR="0" rtl="0" algn="l">
                <a:lnSpc>
                  <a:spcPct val="90000"/>
                </a:lnSpc>
                <a:spcBef>
                  <a:spcPts val="595"/>
                </a:spcBef>
                <a:spcAft>
                  <a:spcPts val="0"/>
                </a:spcAft>
                <a:buClr>
                  <a:srgbClr val="000000"/>
                </a:buClr>
                <a:buSzPts val="1300"/>
                <a:buFont typeface="Arial"/>
                <a:buChar char="•"/>
              </a:pPr>
              <a:r>
                <a:rPr b="0" i="0" lang="en" sz="1300" u="none" cap="none" strike="noStrike">
                  <a:solidFill>
                    <a:schemeClr val="lt1"/>
                  </a:solidFill>
                  <a:latin typeface="Arial"/>
                  <a:ea typeface="Arial"/>
                  <a:cs typeface="Arial"/>
                  <a:sym typeface="Arial"/>
                </a:rPr>
                <a:t>To scan text from documents and convert to speech</a:t>
              </a:r>
              <a:endParaRPr b="0" i="0" sz="1400" u="none" cap="none" strike="noStrike">
                <a:solidFill>
                  <a:srgbClr val="000000"/>
                </a:solidFill>
                <a:latin typeface="Arial"/>
                <a:ea typeface="Arial"/>
                <a:cs typeface="Arial"/>
                <a:sym typeface="Arial"/>
              </a:endParaRPr>
            </a:p>
            <a:p>
              <a:pPr indent="-114300" lvl="1" marL="114300" marR="0" rtl="0" algn="l">
                <a:lnSpc>
                  <a:spcPct val="90000"/>
                </a:lnSpc>
                <a:spcBef>
                  <a:spcPts val="195"/>
                </a:spcBef>
                <a:spcAft>
                  <a:spcPts val="0"/>
                </a:spcAft>
                <a:buClr>
                  <a:srgbClr val="000000"/>
                </a:buClr>
                <a:buSzPts val="1300"/>
                <a:buFont typeface="Arial"/>
                <a:buChar char="•"/>
              </a:pPr>
              <a:r>
                <a:rPr b="0" i="0" lang="en" sz="1300" u="none" cap="none" strike="noStrike">
                  <a:solidFill>
                    <a:schemeClr val="lt1"/>
                  </a:solidFill>
                  <a:latin typeface="Arial"/>
                  <a:ea typeface="Arial"/>
                  <a:cs typeface="Arial"/>
                  <a:sym typeface="Arial"/>
                </a:rPr>
                <a:t>To scan text from environment and convert to speech</a:t>
              </a:r>
              <a:endParaRPr b="0" i="0" sz="1400" u="none" cap="none" strike="noStrike">
                <a:solidFill>
                  <a:srgbClr val="000000"/>
                </a:solidFill>
                <a:latin typeface="Arial"/>
                <a:ea typeface="Arial"/>
                <a:cs typeface="Arial"/>
                <a:sym typeface="Arial"/>
              </a:endParaRPr>
            </a:p>
          </p:txBody>
        </p:sp>
        <p:sp>
          <p:nvSpPr>
            <p:cNvPr id="462" name="Google Shape;462;p4"/>
            <p:cNvSpPr/>
            <p:nvPr/>
          </p:nvSpPr>
          <p:spPr>
            <a:xfrm rot="-5400000">
              <a:off x="3104263" y="632774"/>
              <a:ext cx="3011674" cy="1746125"/>
            </a:xfrm>
            <a:prstGeom prst="flowChartManualOperation">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4"/>
            <p:cNvSpPr txBox="1"/>
            <p:nvPr/>
          </p:nvSpPr>
          <p:spPr>
            <a:xfrm>
              <a:off x="3737037" y="602335"/>
              <a:ext cx="1746125" cy="1807004"/>
            </a:xfrm>
            <a:prstGeom prst="rect">
              <a:avLst/>
            </a:prstGeom>
            <a:noFill/>
            <a:ln>
              <a:noFill/>
            </a:ln>
          </p:spPr>
          <p:txBody>
            <a:bodyPr anchorCtr="0" anchor="t" bIns="0" lIns="107950" spcFirstLastPara="1" rIns="108825" wrap="square" tIns="0">
              <a:noAutofit/>
            </a:bodyPr>
            <a:lstStyle/>
            <a:p>
              <a:pPr indent="0" lvl="0" marL="0" marR="0" rtl="0" algn="l">
                <a:lnSpc>
                  <a:spcPct val="90000"/>
                </a:lnSpc>
                <a:spcBef>
                  <a:spcPts val="0"/>
                </a:spcBef>
                <a:spcAft>
                  <a:spcPts val="0"/>
                </a:spcAft>
                <a:buClr>
                  <a:srgbClr val="000000"/>
                </a:buClr>
                <a:buSzPts val="1700"/>
                <a:buFont typeface="Arial"/>
                <a:buNone/>
              </a:pPr>
              <a:r>
                <a:rPr b="0" i="0" lang="en" sz="1700" u="none" cap="none" strike="noStrike">
                  <a:solidFill>
                    <a:schemeClr val="lt1"/>
                  </a:solidFill>
                  <a:latin typeface="Arial"/>
                  <a:ea typeface="Arial"/>
                  <a:cs typeface="Arial"/>
                  <a:sym typeface="Arial"/>
                </a:rPr>
                <a:t>Navigation through path</a:t>
              </a:r>
              <a:endParaRPr b="0" i="0" sz="1400" u="none" cap="none" strike="noStrike">
                <a:solidFill>
                  <a:srgbClr val="000000"/>
                </a:solidFill>
                <a:latin typeface="Arial"/>
                <a:ea typeface="Arial"/>
                <a:cs typeface="Arial"/>
                <a:sym typeface="Arial"/>
              </a:endParaRPr>
            </a:p>
            <a:p>
              <a:pPr indent="-114300" lvl="1" marL="114300" marR="0" rtl="0" algn="l">
                <a:lnSpc>
                  <a:spcPct val="90000"/>
                </a:lnSpc>
                <a:spcBef>
                  <a:spcPts val="595"/>
                </a:spcBef>
                <a:spcAft>
                  <a:spcPts val="0"/>
                </a:spcAft>
                <a:buClr>
                  <a:srgbClr val="000000"/>
                </a:buClr>
                <a:buSzPts val="1300"/>
                <a:buFont typeface="Arial"/>
                <a:buChar char="•"/>
              </a:pPr>
              <a:r>
                <a:rPr b="0" i="0" lang="en" sz="1300" u="none" cap="none" strike="noStrike">
                  <a:solidFill>
                    <a:schemeClr val="lt1"/>
                  </a:solidFill>
                  <a:latin typeface="Arial"/>
                  <a:ea typeface="Arial"/>
                  <a:cs typeface="Arial"/>
                  <a:sym typeface="Arial"/>
                </a:rPr>
                <a:t>To identify obstacles</a:t>
              </a:r>
              <a:endParaRPr b="0" i="0" sz="1400" u="none" cap="none" strike="noStrike">
                <a:solidFill>
                  <a:srgbClr val="000000"/>
                </a:solidFill>
                <a:latin typeface="Arial"/>
                <a:ea typeface="Arial"/>
                <a:cs typeface="Arial"/>
                <a:sym typeface="Arial"/>
              </a:endParaRPr>
            </a:p>
            <a:p>
              <a:pPr indent="-114300" lvl="1" marL="114300" marR="0" rtl="0" algn="l">
                <a:lnSpc>
                  <a:spcPct val="90000"/>
                </a:lnSpc>
                <a:spcBef>
                  <a:spcPts val="195"/>
                </a:spcBef>
                <a:spcAft>
                  <a:spcPts val="0"/>
                </a:spcAft>
                <a:buClr>
                  <a:srgbClr val="000000"/>
                </a:buClr>
                <a:buSzPts val="1300"/>
                <a:buFont typeface="Arial"/>
                <a:buChar char="•"/>
              </a:pPr>
              <a:r>
                <a:rPr b="0" i="0" lang="en" sz="1300" u="none" cap="none" strike="noStrike">
                  <a:solidFill>
                    <a:schemeClr val="lt1"/>
                  </a:solidFill>
                  <a:latin typeface="Arial"/>
                  <a:ea typeface="Arial"/>
                  <a:cs typeface="Arial"/>
                  <a:sym typeface="Arial"/>
                </a:rPr>
                <a:t>To send the distance to the user in speech form</a:t>
              </a:r>
              <a:endParaRPr b="0" i="0" sz="1400" u="none" cap="none" strike="noStrike">
                <a:solidFill>
                  <a:srgbClr val="000000"/>
                </a:solidFill>
                <a:latin typeface="Arial"/>
                <a:ea typeface="Arial"/>
                <a:cs typeface="Arial"/>
                <a:sym typeface="Arial"/>
              </a:endParaRPr>
            </a:p>
          </p:txBody>
        </p:sp>
      </p:grpSp>
      <p:grpSp>
        <p:nvGrpSpPr>
          <p:cNvPr id="464" name="Google Shape;464;p4"/>
          <p:cNvGrpSpPr/>
          <p:nvPr/>
        </p:nvGrpSpPr>
        <p:grpSpPr>
          <a:xfrm>
            <a:off x="6506334" y="1576176"/>
            <a:ext cx="1746126" cy="3011674"/>
            <a:chOff x="1" y="-1"/>
            <a:chExt cx="1746126" cy="3011674"/>
          </a:xfrm>
        </p:grpSpPr>
        <p:sp>
          <p:nvSpPr>
            <p:cNvPr id="465" name="Google Shape;465;p4"/>
            <p:cNvSpPr/>
            <p:nvPr/>
          </p:nvSpPr>
          <p:spPr>
            <a:xfrm rot="-5400000">
              <a:off x="-632773" y="632773"/>
              <a:ext cx="3011674" cy="1746126"/>
            </a:xfrm>
            <a:prstGeom prst="flowChartManualOperation">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4"/>
            <p:cNvSpPr txBox="1"/>
            <p:nvPr/>
          </p:nvSpPr>
          <p:spPr>
            <a:xfrm>
              <a:off x="1" y="602334"/>
              <a:ext cx="1746126" cy="1807004"/>
            </a:xfrm>
            <a:prstGeom prst="rect">
              <a:avLst/>
            </a:prstGeom>
            <a:noFill/>
            <a:ln>
              <a:noFill/>
            </a:ln>
          </p:spPr>
          <p:txBody>
            <a:bodyPr anchorCtr="0" anchor="t" bIns="0" lIns="107950" spcFirstLastPara="1" rIns="109125" wrap="square" tIns="0">
              <a:noAutofit/>
            </a:bodyPr>
            <a:lstStyle/>
            <a:p>
              <a:pPr indent="0" lvl="0" marL="0" marR="0" rtl="0" algn="l">
                <a:lnSpc>
                  <a:spcPct val="90000"/>
                </a:lnSpc>
                <a:spcBef>
                  <a:spcPts val="0"/>
                </a:spcBef>
                <a:spcAft>
                  <a:spcPts val="0"/>
                </a:spcAft>
                <a:buClr>
                  <a:srgbClr val="000000"/>
                </a:buClr>
                <a:buSzPts val="1700"/>
                <a:buFont typeface="Arial"/>
                <a:buNone/>
              </a:pPr>
              <a:r>
                <a:rPr b="0" i="0" lang="en" sz="1700" u="none" cap="none" strike="noStrike">
                  <a:solidFill>
                    <a:schemeClr val="lt1"/>
                  </a:solidFill>
                  <a:latin typeface="Arial"/>
                  <a:ea typeface="Arial"/>
                  <a:cs typeface="Arial"/>
                  <a:sym typeface="Arial"/>
                </a:rPr>
                <a:t>Voice Assistant</a:t>
              </a:r>
              <a:endParaRPr b="0" i="0" sz="1400" u="none" cap="none" strike="noStrike">
                <a:solidFill>
                  <a:srgbClr val="000000"/>
                </a:solidFill>
                <a:latin typeface="Arial"/>
                <a:ea typeface="Arial"/>
                <a:cs typeface="Arial"/>
                <a:sym typeface="Arial"/>
              </a:endParaRPr>
            </a:p>
            <a:p>
              <a:pPr indent="-114300" lvl="1" marL="114300" marR="0" rtl="0" algn="l">
                <a:lnSpc>
                  <a:spcPct val="90000"/>
                </a:lnSpc>
                <a:spcBef>
                  <a:spcPts val="595"/>
                </a:spcBef>
                <a:spcAft>
                  <a:spcPts val="0"/>
                </a:spcAft>
                <a:buClr>
                  <a:srgbClr val="000000"/>
                </a:buClr>
                <a:buSzPts val="1300"/>
                <a:buFont typeface="Arial"/>
                <a:buChar char="•"/>
              </a:pPr>
              <a:r>
                <a:rPr b="0" i="0" lang="en" sz="1300" u="none" cap="none" strike="noStrike">
                  <a:solidFill>
                    <a:schemeClr val="lt1"/>
                  </a:solidFill>
                  <a:latin typeface="Arial"/>
                  <a:ea typeface="Arial"/>
                  <a:cs typeface="Arial"/>
                  <a:sym typeface="Arial"/>
                </a:rPr>
                <a:t>To control and use the application through voice commands </a:t>
              </a:r>
              <a:endParaRPr b="0" i="0" sz="1400" u="none" cap="none" strike="noStrike">
                <a:solidFill>
                  <a:srgbClr val="000000"/>
                </a:solidFill>
                <a:latin typeface="Arial"/>
                <a:ea typeface="Arial"/>
                <a:cs typeface="Arial"/>
                <a:sym typeface="Arial"/>
              </a:endParaRPr>
            </a:p>
            <a:p>
              <a:pPr indent="-114300" lvl="1" marL="114300" marR="0" rtl="0" algn="l">
                <a:lnSpc>
                  <a:spcPct val="90000"/>
                </a:lnSpc>
                <a:spcBef>
                  <a:spcPts val="195"/>
                </a:spcBef>
                <a:spcAft>
                  <a:spcPts val="0"/>
                </a:spcAft>
                <a:buClr>
                  <a:srgbClr val="000000"/>
                </a:buClr>
                <a:buSzPts val="1300"/>
                <a:buFont typeface="Arial"/>
                <a:buChar char="•"/>
              </a:pPr>
              <a:r>
                <a:rPr b="0" i="0" lang="en" sz="1300" u="none" cap="none" strike="noStrike">
                  <a:solidFill>
                    <a:schemeClr val="lt1"/>
                  </a:solidFill>
                  <a:latin typeface="Arial"/>
                  <a:ea typeface="Arial"/>
                  <a:cs typeface="Arial"/>
                  <a:sym typeface="Arial"/>
                </a:rPr>
                <a:t>To send every information to user through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5"/>
          <p:cNvSpPr txBox="1"/>
          <p:nvPr>
            <p:ph type="title"/>
          </p:nvPr>
        </p:nvSpPr>
        <p:spPr>
          <a:xfrm>
            <a:off x="821075" y="537925"/>
            <a:ext cx="4945200" cy="58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2400"/>
              <a:t>LITERATURE SURVEY</a:t>
            </a:r>
            <a:endParaRPr sz="2400"/>
          </a:p>
        </p:txBody>
      </p:sp>
      <p:sp>
        <p:nvSpPr>
          <p:cNvPr id="472" name="Google Shape;472;p5"/>
          <p:cNvSpPr txBox="1"/>
          <p:nvPr/>
        </p:nvSpPr>
        <p:spPr>
          <a:xfrm>
            <a:off x="233100" y="1233225"/>
            <a:ext cx="2502900" cy="11976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900"/>
              <a:buFont typeface="Arial"/>
              <a:buNone/>
            </a:pPr>
            <a:r>
              <a:rPr b="1" i="0" lang="en" sz="1000" u="none" cap="none" strike="noStrike">
                <a:solidFill>
                  <a:schemeClr val="dk2"/>
                </a:solidFill>
                <a:highlight>
                  <a:srgbClr val="FFFFFF"/>
                </a:highlight>
                <a:latin typeface="Roboto"/>
                <a:ea typeface="Roboto"/>
                <a:cs typeface="Roboto"/>
                <a:sym typeface="Roboto"/>
              </a:rPr>
              <a:t>TapTapSee</a:t>
            </a:r>
            <a:r>
              <a:rPr b="0" i="0" lang="en" sz="1000" u="none" cap="none" strike="noStrike">
                <a:solidFill>
                  <a:schemeClr val="dk2"/>
                </a:solidFill>
                <a:highlight>
                  <a:srgbClr val="FFFFFF"/>
                </a:highlight>
                <a:latin typeface="Roboto"/>
                <a:ea typeface="Roboto"/>
                <a:cs typeface="Roboto"/>
                <a:sym typeface="Roboto"/>
              </a:rPr>
              <a:t> is designed to help the blind and visually impaired identify objects they encounter in their daily lives.</a:t>
            </a:r>
            <a:r>
              <a:rPr b="0" i="0" lang="en" sz="1000" u="none" cap="none" strike="noStrike">
                <a:solidFill>
                  <a:srgbClr val="202124"/>
                </a:solidFill>
                <a:highlight>
                  <a:srgbClr val="FFFFFF"/>
                </a:highlight>
                <a:latin typeface="Roboto"/>
                <a:ea typeface="Roboto"/>
                <a:cs typeface="Roboto"/>
                <a:sym typeface="Roboto"/>
              </a:rPr>
              <a:t> But it had a really poor user interface which is hard to understand , has poor accuracy and takes a long processing time (around 15 seconds to one minute).</a:t>
            </a:r>
            <a:endParaRPr b="0" i="0" sz="950" u="none" cap="none" strike="noStrike">
              <a:solidFill>
                <a:srgbClr val="000000"/>
              </a:solidFill>
              <a:latin typeface="Roboto"/>
              <a:ea typeface="Roboto"/>
              <a:cs typeface="Roboto"/>
              <a:sym typeface="Roboto"/>
            </a:endParaRPr>
          </a:p>
        </p:txBody>
      </p:sp>
      <p:grpSp>
        <p:nvGrpSpPr>
          <p:cNvPr id="473" name="Google Shape;473;p5"/>
          <p:cNvGrpSpPr/>
          <p:nvPr/>
        </p:nvGrpSpPr>
        <p:grpSpPr>
          <a:xfrm>
            <a:off x="160431" y="2648262"/>
            <a:ext cx="1788536" cy="860504"/>
            <a:chOff x="160429" y="2648253"/>
            <a:chExt cx="1702881" cy="860504"/>
          </a:xfrm>
        </p:grpSpPr>
        <p:sp>
          <p:nvSpPr>
            <p:cNvPr id="474" name="Google Shape;474;p5"/>
            <p:cNvSpPr/>
            <p:nvPr/>
          </p:nvSpPr>
          <p:spPr>
            <a:xfrm>
              <a:off x="507525" y="2953397"/>
              <a:ext cx="1355785" cy="145795"/>
            </a:xfrm>
            <a:prstGeom prst="rect">
              <a:avLst/>
            </a:prstGeom>
            <a:solidFill>
              <a:srgbClr val="249C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5"/>
            <p:cNvSpPr txBox="1"/>
            <p:nvPr/>
          </p:nvSpPr>
          <p:spPr>
            <a:xfrm>
              <a:off x="160429" y="3103151"/>
              <a:ext cx="725326" cy="405606"/>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400"/>
                <a:buFont typeface="Arial"/>
                <a:buNone/>
              </a:pPr>
              <a:r>
                <a:rPr b="1" i="0" lang="en" sz="1400" u="none" cap="none" strike="noStrike">
                  <a:solidFill>
                    <a:srgbClr val="000000"/>
                  </a:solidFill>
                  <a:latin typeface="Raleway"/>
                  <a:ea typeface="Raleway"/>
                  <a:cs typeface="Raleway"/>
                  <a:sym typeface="Raleway"/>
                </a:rPr>
                <a:t>2013</a:t>
              </a:r>
              <a:endParaRPr b="1" i="0" sz="1400" u="none" cap="none" strike="noStrike">
                <a:solidFill>
                  <a:srgbClr val="000000"/>
                </a:solidFill>
                <a:latin typeface="Raleway"/>
                <a:ea typeface="Raleway"/>
                <a:cs typeface="Raleway"/>
                <a:sym typeface="Raleway"/>
              </a:endParaRPr>
            </a:p>
          </p:txBody>
        </p:sp>
        <p:sp>
          <p:nvSpPr>
            <p:cNvPr id="476" name="Google Shape;476;p5"/>
            <p:cNvSpPr/>
            <p:nvPr/>
          </p:nvSpPr>
          <p:spPr>
            <a:xfrm>
              <a:off x="455331" y="2648253"/>
              <a:ext cx="96752" cy="10091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77" name="Google Shape;477;p5"/>
            <p:cNvCxnSpPr/>
            <p:nvPr/>
          </p:nvCxnSpPr>
          <p:spPr>
            <a:xfrm>
              <a:off x="503707" y="2705507"/>
              <a:ext cx="0" cy="392501"/>
            </a:xfrm>
            <a:prstGeom prst="straightConnector1">
              <a:avLst/>
            </a:prstGeom>
            <a:noFill/>
            <a:ln cap="flat" cmpd="sng" w="9525">
              <a:solidFill>
                <a:srgbClr val="000000"/>
              </a:solidFill>
              <a:prstDash val="solid"/>
              <a:round/>
              <a:headEnd len="sm" w="sm" type="none"/>
              <a:tailEnd len="sm" w="sm" type="none"/>
            </a:ln>
          </p:spPr>
        </p:cxnSp>
      </p:grpSp>
      <p:grpSp>
        <p:nvGrpSpPr>
          <p:cNvPr id="478" name="Google Shape;478;p5"/>
          <p:cNvGrpSpPr/>
          <p:nvPr/>
        </p:nvGrpSpPr>
        <p:grpSpPr>
          <a:xfrm>
            <a:off x="1483530" y="2541756"/>
            <a:ext cx="2163188" cy="861335"/>
            <a:chOff x="1483508" y="2541808"/>
            <a:chExt cx="1735688" cy="861335"/>
          </a:xfrm>
        </p:grpSpPr>
        <p:sp>
          <p:nvSpPr>
            <p:cNvPr id="479" name="Google Shape;479;p5"/>
            <p:cNvSpPr/>
            <p:nvPr/>
          </p:nvSpPr>
          <p:spPr>
            <a:xfrm>
              <a:off x="1863411" y="2953397"/>
              <a:ext cx="1355785" cy="145795"/>
            </a:xfrm>
            <a:prstGeom prst="rect">
              <a:avLst/>
            </a:prstGeom>
            <a:solidFill>
              <a:srgbClr val="155B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5"/>
            <p:cNvSpPr txBox="1"/>
            <p:nvPr/>
          </p:nvSpPr>
          <p:spPr>
            <a:xfrm>
              <a:off x="1483508" y="2541808"/>
              <a:ext cx="780927" cy="405606"/>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400"/>
                <a:buFont typeface="Arial"/>
                <a:buNone/>
              </a:pPr>
              <a:r>
                <a:rPr b="1" i="0" lang="en" sz="1400" u="none" cap="none" strike="noStrike">
                  <a:solidFill>
                    <a:srgbClr val="000000"/>
                  </a:solidFill>
                  <a:latin typeface="Raleway"/>
                  <a:ea typeface="Raleway"/>
                  <a:cs typeface="Raleway"/>
                  <a:sym typeface="Raleway"/>
                </a:rPr>
                <a:t>2017</a:t>
              </a:r>
              <a:endParaRPr b="1" i="0" sz="1400" u="none" cap="none" strike="noStrike">
                <a:solidFill>
                  <a:srgbClr val="000000"/>
                </a:solidFill>
                <a:latin typeface="Raleway"/>
                <a:ea typeface="Raleway"/>
                <a:cs typeface="Raleway"/>
                <a:sym typeface="Raleway"/>
              </a:endParaRPr>
            </a:p>
          </p:txBody>
        </p:sp>
        <p:cxnSp>
          <p:nvCxnSpPr>
            <p:cNvPr id="481" name="Google Shape;481;p5"/>
            <p:cNvCxnSpPr/>
            <p:nvPr/>
          </p:nvCxnSpPr>
          <p:spPr>
            <a:xfrm rot="10800000">
              <a:off x="1868105" y="2953389"/>
              <a:ext cx="0" cy="392501"/>
            </a:xfrm>
            <a:prstGeom prst="straightConnector1">
              <a:avLst/>
            </a:prstGeom>
            <a:noFill/>
            <a:ln cap="flat" cmpd="sng" w="9525">
              <a:solidFill>
                <a:srgbClr val="000000"/>
              </a:solidFill>
              <a:prstDash val="solid"/>
              <a:round/>
              <a:headEnd len="sm" w="sm" type="none"/>
              <a:tailEnd len="sm" w="sm" type="none"/>
            </a:ln>
          </p:spPr>
        </p:cxnSp>
        <p:sp>
          <p:nvSpPr>
            <p:cNvPr id="482" name="Google Shape;482;p5"/>
            <p:cNvSpPr/>
            <p:nvPr/>
          </p:nvSpPr>
          <p:spPr>
            <a:xfrm rot="10800000">
              <a:off x="1819729" y="3302233"/>
              <a:ext cx="96752" cy="10091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3" name="Google Shape;483;p5"/>
          <p:cNvSpPr txBox="1"/>
          <p:nvPr/>
        </p:nvSpPr>
        <p:spPr>
          <a:xfrm>
            <a:off x="3303977" y="3103176"/>
            <a:ext cx="725326" cy="405606"/>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400"/>
              <a:buFont typeface="Arial"/>
              <a:buNone/>
            </a:pPr>
            <a:r>
              <a:rPr b="1" i="0" lang="en" sz="1400" u="none" cap="none" strike="noStrike">
                <a:solidFill>
                  <a:srgbClr val="000000"/>
                </a:solidFill>
                <a:latin typeface="Raleway"/>
                <a:ea typeface="Raleway"/>
                <a:cs typeface="Raleway"/>
                <a:sym typeface="Raleway"/>
              </a:rPr>
              <a:t>2017</a:t>
            </a:r>
            <a:endParaRPr b="1" i="0" sz="1400" u="none" cap="none" strike="noStrike">
              <a:solidFill>
                <a:srgbClr val="000000"/>
              </a:solidFill>
              <a:latin typeface="Raleway"/>
              <a:ea typeface="Raleway"/>
              <a:cs typeface="Raleway"/>
              <a:sym typeface="Raleway"/>
            </a:endParaRPr>
          </a:p>
        </p:txBody>
      </p:sp>
      <p:grpSp>
        <p:nvGrpSpPr>
          <p:cNvPr id="484" name="Google Shape;484;p5"/>
          <p:cNvGrpSpPr/>
          <p:nvPr/>
        </p:nvGrpSpPr>
        <p:grpSpPr>
          <a:xfrm>
            <a:off x="3598879" y="2648279"/>
            <a:ext cx="96752" cy="449754"/>
            <a:chOff x="845575" y="2563700"/>
            <a:chExt cx="92400" cy="411825"/>
          </a:xfrm>
        </p:grpSpPr>
        <p:sp>
          <p:nvSpPr>
            <p:cNvPr id="485" name="Google Shape;485;p5"/>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86" name="Google Shape;486;p5"/>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grpSp>
      <p:sp>
        <p:nvSpPr>
          <p:cNvPr id="487" name="Google Shape;487;p5"/>
          <p:cNvSpPr txBox="1"/>
          <p:nvPr/>
        </p:nvSpPr>
        <p:spPr>
          <a:xfrm>
            <a:off x="6791813" y="3103171"/>
            <a:ext cx="780900" cy="405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400"/>
              <a:buFont typeface="Arial"/>
              <a:buNone/>
            </a:pPr>
            <a:r>
              <a:rPr b="1" i="0" lang="en" sz="1400" u="none" cap="none" strike="noStrike">
                <a:solidFill>
                  <a:srgbClr val="000000"/>
                </a:solidFill>
                <a:latin typeface="Raleway"/>
                <a:ea typeface="Raleway"/>
                <a:cs typeface="Raleway"/>
                <a:sym typeface="Raleway"/>
              </a:rPr>
              <a:t>2021</a:t>
            </a:r>
            <a:endParaRPr b="1" i="0" sz="1400" u="none" cap="none" strike="noStrike">
              <a:solidFill>
                <a:srgbClr val="000000"/>
              </a:solidFill>
              <a:latin typeface="Raleway"/>
              <a:ea typeface="Raleway"/>
              <a:cs typeface="Raleway"/>
              <a:sym typeface="Raleway"/>
            </a:endParaRPr>
          </a:p>
        </p:txBody>
      </p:sp>
      <p:sp>
        <p:nvSpPr>
          <p:cNvPr id="488" name="Google Shape;488;p5"/>
          <p:cNvSpPr txBox="1"/>
          <p:nvPr/>
        </p:nvSpPr>
        <p:spPr>
          <a:xfrm>
            <a:off x="6016100" y="1211650"/>
            <a:ext cx="2566200" cy="13473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1600"/>
              </a:spcAft>
              <a:buClr>
                <a:srgbClr val="000000"/>
              </a:buClr>
              <a:buSzPts val="900"/>
              <a:buFont typeface="Arial"/>
              <a:buNone/>
            </a:pPr>
            <a:r>
              <a:rPr b="1" i="0" lang="en" sz="1000" u="none" cap="none" strike="noStrike">
                <a:solidFill>
                  <a:srgbClr val="000000"/>
                </a:solidFill>
                <a:latin typeface="Roboto"/>
                <a:ea typeface="Roboto"/>
                <a:cs typeface="Roboto"/>
                <a:sym typeface="Roboto"/>
              </a:rPr>
              <a:t>Supersense</a:t>
            </a:r>
            <a:r>
              <a:rPr b="0" i="0" lang="en" sz="1000" u="none" cap="none" strike="noStrike">
                <a:solidFill>
                  <a:srgbClr val="000000"/>
                </a:solidFill>
                <a:latin typeface="Roboto Medium"/>
                <a:ea typeface="Roboto Medium"/>
                <a:cs typeface="Roboto Medium"/>
                <a:sym typeface="Roboto Medium"/>
              </a:rPr>
              <a:t> </a:t>
            </a:r>
            <a:r>
              <a:rPr b="0" i="0" lang="en" sz="1000" u="none" cap="none" strike="noStrike">
                <a:solidFill>
                  <a:srgbClr val="000000"/>
                </a:solidFill>
                <a:latin typeface="Roboto"/>
                <a:ea typeface="Roboto"/>
                <a:cs typeface="Roboto"/>
                <a:sym typeface="Roboto"/>
              </a:rPr>
              <a:t>is also another application developed by </a:t>
            </a:r>
            <a:r>
              <a:rPr b="0" i="0" lang="en" sz="1000" u="none" cap="none" strike="noStrike">
                <a:solidFill>
                  <a:srgbClr val="202124"/>
                </a:solidFill>
                <a:highlight>
                  <a:srgbClr val="FFFFFF"/>
                </a:highlight>
                <a:latin typeface="Roboto"/>
                <a:ea typeface="Roboto"/>
                <a:cs typeface="Roboto"/>
                <a:sym typeface="Roboto"/>
              </a:rPr>
              <a:t>Mediate, an MIT-spinoff AI start-up based in Boston, to help the blind people. It’s speed of text-to-speech conversion is very fast making it difficult to interpret and also it can’t locate documents in phone’s local storage.</a:t>
            </a:r>
            <a:endParaRPr b="0" i="0" sz="1000" u="none" cap="none" strike="noStrike">
              <a:solidFill>
                <a:srgbClr val="000000"/>
              </a:solidFill>
              <a:latin typeface="Roboto"/>
              <a:ea typeface="Roboto"/>
              <a:cs typeface="Roboto"/>
              <a:sym typeface="Roboto"/>
            </a:endParaRPr>
          </a:p>
        </p:txBody>
      </p:sp>
      <p:sp>
        <p:nvSpPr>
          <p:cNvPr id="489" name="Google Shape;489;p5"/>
          <p:cNvSpPr txBox="1"/>
          <p:nvPr/>
        </p:nvSpPr>
        <p:spPr>
          <a:xfrm>
            <a:off x="4572000" y="3403100"/>
            <a:ext cx="2566200" cy="13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600"/>
              </a:spcBef>
              <a:spcAft>
                <a:spcPts val="0"/>
              </a:spcAft>
              <a:buClr>
                <a:srgbClr val="000000"/>
              </a:buClr>
              <a:buSzPts val="850"/>
              <a:buFont typeface="Arial"/>
              <a:buNone/>
            </a:pPr>
            <a:r>
              <a:rPr b="1" i="0" lang="en" sz="1000" u="none" cap="none" strike="noStrike">
                <a:solidFill>
                  <a:srgbClr val="000000"/>
                </a:solidFill>
                <a:latin typeface="Roboto"/>
                <a:ea typeface="Roboto"/>
                <a:cs typeface="Roboto"/>
                <a:sym typeface="Roboto"/>
              </a:rPr>
              <a:t>Lookout</a:t>
            </a:r>
            <a:r>
              <a:rPr b="0" i="0" lang="en" sz="1000" u="none" cap="none" strike="noStrike">
                <a:solidFill>
                  <a:srgbClr val="000000"/>
                </a:solidFill>
                <a:latin typeface="Roboto"/>
                <a:ea typeface="Roboto"/>
                <a:cs typeface="Roboto"/>
                <a:sym typeface="Roboto"/>
              </a:rPr>
              <a:t> is an application developed by Google to help the blind people. It has flaws like: in object detection, it has really poor accuracy , it reads out instructions in very fast speed which is difficult to interpret, and it reads out words in random order, and mixes up the sentences making everything fussy while reading text as audio message..</a:t>
            </a:r>
            <a:endParaRPr b="0" i="0" sz="1000" u="none" cap="none" strike="noStrike">
              <a:solidFill>
                <a:srgbClr val="000000"/>
              </a:solidFill>
              <a:latin typeface="Roboto"/>
              <a:ea typeface="Roboto"/>
              <a:cs typeface="Roboto"/>
              <a:sym typeface="Roboto"/>
            </a:endParaRPr>
          </a:p>
          <a:p>
            <a:pPr indent="0" lvl="0" marL="0" marR="0" rtl="0" algn="l">
              <a:lnSpc>
                <a:spcPct val="100000"/>
              </a:lnSpc>
              <a:spcBef>
                <a:spcPts val="1600"/>
              </a:spcBef>
              <a:spcAft>
                <a:spcPts val="1600"/>
              </a:spcAft>
              <a:buClr>
                <a:srgbClr val="000000"/>
              </a:buClr>
              <a:buSzPts val="850"/>
              <a:buFont typeface="Arial"/>
              <a:buNone/>
            </a:pPr>
            <a:r>
              <a:t/>
            </a:r>
            <a:endParaRPr b="0" i="0" sz="850" u="none" cap="none" strike="noStrike">
              <a:solidFill>
                <a:srgbClr val="000000"/>
              </a:solidFill>
              <a:latin typeface="Raleway Medium"/>
              <a:ea typeface="Raleway Medium"/>
              <a:cs typeface="Raleway Medium"/>
              <a:sym typeface="Raleway Medium"/>
            </a:endParaRPr>
          </a:p>
        </p:txBody>
      </p:sp>
      <p:sp>
        <p:nvSpPr>
          <p:cNvPr id="490" name="Google Shape;490;p5"/>
          <p:cNvSpPr txBox="1"/>
          <p:nvPr/>
        </p:nvSpPr>
        <p:spPr>
          <a:xfrm>
            <a:off x="3002600" y="1211649"/>
            <a:ext cx="2656500" cy="12255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1600"/>
              </a:spcAft>
              <a:buClr>
                <a:srgbClr val="000000"/>
              </a:buClr>
              <a:buSzPts val="900"/>
              <a:buFont typeface="Arial"/>
              <a:buNone/>
            </a:pPr>
            <a:r>
              <a:rPr b="1" i="0" lang="en" sz="1000" u="none" cap="none" strike="noStrike">
                <a:solidFill>
                  <a:srgbClr val="000000"/>
                </a:solidFill>
                <a:latin typeface="Roboto"/>
                <a:ea typeface="Roboto"/>
                <a:cs typeface="Roboto"/>
                <a:sym typeface="Roboto"/>
              </a:rPr>
              <a:t>Envision AI</a:t>
            </a:r>
            <a:r>
              <a:rPr b="0" i="0" lang="en" sz="1000" u="none" cap="none" strike="noStrike">
                <a:solidFill>
                  <a:srgbClr val="000000"/>
                </a:solidFill>
                <a:latin typeface="Roboto"/>
                <a:ea typeface="Roboto"/>
                <a:cs typeface="Roboto"/>
                <a:sym typeface="Roboto"/>
              </a:rPr>
              <a:t> is a </a:t>
            </a:r>
            <a:r>
              <a:rPr b="0" i="0" lang="en" sz="1000" u="none" cap="none" strike="noStrike">
                <a:solidFill>
                  <a:srgbClr val="202124"/>
                </a:solidFill>
                <a:highlight>
                  <a:srgbClr val="FFFFFF"/>
                </a:highlight>
                <a:latin typeface="Roboto"/>
                <a:ea typeface="Roboto"/>
                <a:cs typeface="Roboto"/>
                <a:sym typeface="Roboto"/>
              </a:rPr>
              <a:t>app that speaks out the visual world, helping blind and visually impaired users..</a:t>
            </a:r>
            <a:r>
              <a:rPr b="0" i="0" lang="en" sz="1000" u="none" cap="none" strike="noStrike">
                <a:solidFill>
                  <a:srgbClr val="000000"/>
                </a:solidFill>
                <a:latin typeface="Roboto"/>
                <a:ea typeface="Roboto"/>
                <a:cs typeface="Roboto"/>
                <a:sym typeface="Roboto"/>
              </a:rPr>
              <a:t> The proposed system suffered some flaws, like it is not able to find people, objects or scan barcodes maximum no. of times. Also, it’s user interface requires a person to read, view and touch screen. Also, it is a paid software.</a:t>
            </a:r>
            <a:endParaRPr b="0" i="0" sz="1000" u="none" cap="none" strike="noStrike">
              <a:solidFill>
                <a:srgbClr val="000000"/>
              </a:solidFill>
              <a:latin typeface="Roboto"/>
              <a:ea typeface="Roboto"/>
              <a:cs typeface="Roboto"/>
              <a:sym typeface="Roboto"/>
            </a:endParaRPr>
          </a:p>
        </p:txBody>
      </p:sp>
      <p:sp>
        <p:nvSpPr>
          <p:cNvPr id="491" name="Google Shape;491;p5"/>
          <p:cNvSpPr txBox="1"/>
          <p:nvPr/>
        </p:nvSpPr>
        <p:spPr>
          <a:xfrm>
            <a:off x="892575" y="3446800"/>
            <a:ext cx="2706300" cy="13473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900"/>
              <a:buFont typeface="Arial"/>
              <a:buNone/>
            </a:pPr>
            <a:r>
              <a:rPr b="1" i="0" lang="en" sz="1000" u="none" cap="none" strike="noStrike">
                <a:solidFill>
                  <a:srgbClr val="000000"/>
                </a:solidFill>
                <a:latin typeface="Roboto"/>
                <a:ea typeface="Roboto"/>
                <a:cs typeface="Roboto"/>
                <a:sym typeface="Roboto"/>
              </a:rPr>
              <a:t>Seeing AI</a:t>
            </a:r>
            <a:r>
              <a:rPr b="0" i="0" lang="en" sz="1000" u="none" cap="none" strike="noStrike">
                <a:solidFill>
                  <a:srgbClr val="000000"/>
                </a:solidFill>
                <a:latin typeface="Roboto"/>
                <a:ea typeface="Roboto"/>
                <a:cs typeface="Roboto"/>
                <a:sym typeface="Roboto"/>
              </a:rPr>
              <a:t> is a application developed by Microsoft to help the blind people by narrating the world around them. This application had a really good guiding system for taking pictures or scanning documents and works well except for the fact that it is made to be used only by IOS users. Also, it has an issue of draining a lot of battery.</a:t>
            </a:r>
            <a:endParaRPr b="0" i="0" sz="1000" u="none" cap="none" strike="noStrike">
              <a:solidFill>
                <a:srgbClr val="000000"/>
              </a:solidFill>
              <a:latin typeface="Roboto"/>
              <a:ea typeface="Roboto"/>
              <a:cs typeface="Roboto"/>
              <a:sym typeface="Roboto"/>
            </a:endParaRPr>
          </a:p>
          <a:p>
            <a:pPr indent="0" lvl="0" marL="0" marR="0" rtl="0" algn="just">
              <a:lnSpc>
                <a:spcPct val="100000"/>
              </a:lnSpc>
              <a:spcBef>
                <a:spcPts val="1600"/>
              </a:spcBef>
              <a:spcAft>
                <a:spcPts val="0"/>
              </a:spcAft>
              <a:buClr>
                <a:srgbClr val="000000"/>
              </a:buClr>
              <a:buSzPts val="850"/>
              <a:buFont typeface="Arial"/>
              <a:buNone/>
            </a:pPr>
            <a:r>
              <a:t/>
            </a:r>
            <a:endParaRPr b="0" i="0" sz="850" u="none" cap="none" strike="noStrike">
              <a:solidFill>
                <a:srgbClr val="000000"/>
              </a:solidFill>
              <a:latin typeface="Raleway Medium"/>
              <a:ea typeface="Raleway Medium"/>
              <a:cs typeface="Raleway Medium"/>
              <a:sym typeface="Raleway Medium"/>
            </a:endParaRPr>
          </a:p>
          <a:p>
            <a:pPr indent="0" lvl="0" marL="0" marR="0" rtl="0" algn="just">
              <a:lnSpc>
                <a:spcPct val="100000"/>
              </a:lnSpc>
              <a:spcBef>
                <a:spcPts val="1600"/>
              </a:spcBef>
              <a:spcAft>
                <a:spcPts val="1600"/>
              </a:spcAft>
              <a:buClr>
                <a:srgbClr val="000000"/>
              </a:buClr>
              <a:buSzPts val="900"/>
              <a:buFont typeface="Arial"/>
              <a:buNone/>
            </a:pPr>
            <a:r>
              <a:t/>
            </a:r>
            <a:endParaRPr b="0" i="0" sz="900" u="none" cap="none" strike="noStrike">
              <a:solidFill>
                <a:srgbClr val="000000"/>
              </a:solidFill>
              <a:latin typeface="Raleway Medium"/>
              <a:ea typeface="Raleway Medium"/>
              <a:cs typeface="Raleway Medium"/>
              <a:sym typeface="Raleway Medium"/>
            </a:endParaRPr>
          </a:p>
        </p:txBody>
      </p:sp>
      <p:sp>
        <p:nvSpPr>
          <p:cNvPr id="492" name="Google Shape;492;p5"/>
          <p:cNvSpPr/>
          <p:nvPr/>
        </p:nvSpPr>
        <p:spPr>
          <a:xfrm>
            <a:off x="3651075" y="2953425"/>
            <a:ext cx="1706100" cy="145800"/>
          </a:xfrm>
          <a:prstGeom prst="rect">
            <a:avLst/>
          </a:prstGeom>
          <a:solidFill>
            <a:srgbClr val="249C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5"/>
          <p:cNvSpPr/>
          <p:nvPr/>
        </p:nvSpPr>
        <p:spPr>
          <a:xfrm>
            <a:off x="7184127" y="2953200"/>
            <a:ext cx="1706100" cy="145800"/>
          </a:xfrm>
          <a:prstGeom prst="rect">
            <a:avLst/>
          </a:prstGeom>
          <a:solidFill>
            <a:srgbClr val="249C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4" name="Google Shape;494;p5"/>
          <p:cNvGrpSpPr/>
          <p:nvPr/>
        </p:nvGrpSpPr>
        <p:grpSpPr>
          <a:xfrm>
            <a:off x="7133902" y="2648266"/>
            <a:ext cx="96752" cy="449754"/>
            <a:chOff x="845575" y="2563700"/>
            <a:chExt cx="92400" cy="411825"/>
          </a:xfrm>
        </p:grpSpPr>
        <p:cxnSp>
          <p:nvCxnSpPr>
            <p:cNvPr id="495" name="Google Shape;495;p5"/>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496" name="Google Shape;496;p5"/>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7" name="Google Shape;497;p5"/>
          <p:cNvSpPr txBox="1"/>
          <p:nvPr/>
        </p:nvSpPr>
        <p:spPr>
          <a:xfrm>
            <a:off x="4943685" y="2571751"/>
            <a:ext cx="780900" cy="405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400"/>
              <a:buFont typeface="Arial"/>
              <a:buNone/>
            </a:pPr>
            <a:r>
              <a:rPr b="1" i="0" lang="en" sz="1400" u="none" cap="none" strike="noStrike">
                <a:solidFill>
                  <a:srgbClr val="000000"/>
                </a:solidFill>
                <a:latin typeface="Raleway"/>
                <a:ea typeface="Raleway"/>
                <a:cs typeface="Raleway"/>
                <a:sym typeface="Raleway"/>
              </a:rPr>
              <a:t>2019</a:t>
            </a:r>
            <a:endParaRPr b="1" i="0" sz="1600" u="none" cap="none" strike="noStrike">
              <a:solidFill>
                <a:srgbClr val="000000"/>
              </a:solidFill>
              <a:latin typeface="Raleway"/>
              <a:ea typeface="Raleway"/>
              <a:cs typeface="Raleway"/>
              <a:sym typeface="Raleway"/>
            </a:endParaRPr>
          </a:p>
        </p:txBody>
      </p:sp>
      <p:sp>
        <p:nvSpPr>
          <p:cNvPr id="498" name="Google Shape;498;p5"/>
          <p:cNvSpPr/>
          <p:nvPr/>
        </p:nvSpPr>
        <p:spPr>
          <a:xfrm>
            <a:off x="5323835" y="2953360"/>
            <a:ext cx="1860300" cy="145800"/>
          </a:xfrm>
          <a:prstGeom prst="rect">
            <a:avLst/>
          </a:prstGeom>
          <a:solidFill>
            <a:srgbClr val="155B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9" name="Google Shape;499;p5"/>
          <p:cNvGrpSpPr/>
          <p:nvPr/>
        </p:nvGrpSpPr>
        <p:grpSpPr>
          <a:xfrm rot="10800000">
            <a:off x="5285742" y="2953429"/>
            <a:ext cx="96752" cy="449754"/>
            <a:chOff x="845575" y="2563700"/>
            <a:chExt cx="92400" cy="411825"/>
          </a:xfrm>
        </p:grpSpPr>
        <p:sp>
          <p:nvSpPr>
            <p:cNvPr id="500" name="Google Shape;500;p5"/>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01" name="Google Shape;501;p5"/>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
          <p:cNvSpPr txBox="1"/>
          <p:nvPr>
            <p:ph type="title"/>
          </p:nvPr>
        </p:nvSpPr>
        <p:spPr>
          <a:xfrm>
            <a:off x="727650" y="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CLASS DIAGRAM</a:t>
            </a:r>
            <a:endParaRPr/>
          </a:p>
        </p:txBody>
      </p:sp>
      <p:sp>
        <p:nvSpPr>
          <p:cNvPr id="507" name="Google Shape;507;p6"/>
          <p:cNvSpPr txBox="1"/>
          <p:nvPr/>
        </p:nvSpPr>
        <p:spPr>
          <a:xfrm>
            <a:off x="508575" y="2963775"/>
            <a:ext cx="2374500" cy="18078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200"/>
              <a:buFont typeface="Arial"/>
              <a:buNone/>
            </a:pPr>
            <a:r>
              <a:rPr b="0" i="0" lang="en" sz="1200" u="none" cap="none" strike="noStrike">
                <a:solidFill>
                  <a:schemeClr val="lt1"/>
                </a:solidFill>
                <a:latin typeface="Roboto"/>
                <a:ea typeface="Roboto"/>
                <a:cs typeface="Roboto"/>
                <a:sym typeface="Roboto"/>
              </a:rPr>
              <a:t>Most content on social media or other sites in not just textual, but in audio or audio visual form.  Can extract users’ opinion or sentiment towards a product, post, policy, event etc when we only have their voice as input, like podcasts, radios.</a:t>
            </a:r>
            <a:endParaRPr b="0" i="0" sz="1200" u="none" cap="none" strike="noStrike">
              <a:solidFill>
                <a:schemeClr val="lt1"/>
              </a:solidFill>
              <a:latin typeface="Roboto"/>
              <a:ea typeface="Roboto"/>
              <a:cs typeface="Roboto"/>
              <a:sym typeface="Roboto"/>
            </a:endParaRPr>
          </a:p>
          <a:p>
            <a:pPr indent="0" lvl="0" marL="0" marR="0" rtl="0" algn="l">
              <a:lnSpc>
                <a:spcPct val="115000"/>
              </a:lnSpc>
              <a:spcBef>
                <a:spcPts val="1600"/>
              </a:spcBef>
              <a:spcAft>
                <a:spcPts val="0"/>
              </a:spcAft>
              <a:buClr>
                <a:srgbClr val="000000"/>
              </a:buClr>
              <a:buSzPts val="1200"/>
              <a:buFont typeface="Arial"/>
              <a:buNone/>
            </a:pPr>
            <a:r>
              <a:t/>
            </a:r>
            <a:endParaRPr b="0" i="0" sz="1200" u="none" cap="none" strike="noStrike">
              <a:solidFill>
                <a:schemeClr val="lt1"/>
              </a:solidFill>
              <a:latin typeface="Roboto"/>
              <a:ea typeface="Roboto"/>
              <a:cs typeface="Roboto"/>
              <a:sym typeface="Roboto"/>
            </a:endParaRPr>
          </a:p>
          <a:p>
            <a:pPr indent="0" lvl="0" marL="0" marR="0" rtl="0" algn="l">
              <a:lnSpc>
                <a:spcPct val="115000"/>
              </a:lnSpc>
              <a:spcBef>
                <a:spcPts val="1600"/>
              </a:spcBef>
              <a:spcAft>
                <a:spcPts val="0"/>
              </a:spcAft>
              <a:buClr>
                <a:srgbClr val="000000"/>
              </a:buClr>
              <a:buSzPts val="1200"/>
              <a:buFont typeface="Arial"/>
              <a:buNone/>
            </a:pPr>
            <a:r>
              <a:t/>
            </a:r>
            <a:endParaRPr b="0" i="0" sz="1200" u="none" cap="none" strike="noStrike">
              <a:solidFill>
                <a:schemeClr val="lt1"/>
              </a:solidFill>
              <a:latin typeface="Roboto"/>
              <a:ea typeface="Roboto"/>
              <a:cs typeface="Roboto"/>
              <a:sym typeface="Roboto"/>
            </a:endParaRPr>
          </a:p>
          <a:p>
            <a:pPr indent="0" lvl="0" marL="0" marR="0" rtl="0" algn="just">
              <a:lnSpc>
                <a:spcPct val="100000"/>
              </a:lnSpc>
              <a:spcBef>
                <a:spcPts val="1600"/>
              </a:spcBef>
              <a:spcAft>
                <a:spcPts val="0"/>
              </a:spcAft>
              <a:buClr>
                <a:srgbClr val="000000"/>
              </a:buClr>
              <a:buSzPts val="1200"/>
              <a:buFont typeface="Arial"/>
              <a:buNone/>
            </a:pPr>
            <a:r>
              <a:t/>
            </a:r>
            <a:endParaRPr b="0" i="0" sz="1200" u="none" cap="none" strike="noStrike">
              <a:solidFill>
                <a:schemeClr val="lt1"/>
              </a:solidFill>
              <a:latin typeface="Raleway Medium"/>
              <a:ea typeface="Raleway Medium"/>
              <a:cs typeface="Raleway Medium"/>
              <a:sym typeface="Raleway Medium"/>
            </a:endParaRPr>
          </a:p>
          <a:p>
            <a:pPr indent="0" lvl="0" marL="0" marR="0" rtl="0" algn="just">
              <a:lnSpc>
                <a:spcPct val="100000"/>
              </a:lnSpc>
              <a:spcBef>
                <a:spcPts val="1200"/>
              </a:spcBef>
              <a:spcAft>
                <a:spcPts val="0"/>
              </a:spcAft>
              <a:buClr>
                <a:srgbClr val="000000"/>
              </a:buClr>
              <a:buSzPts val="1200"/>
              <a:buFont typeface="Arial"/>
              <a:buNone/>
            </a:pPr>
            <a:r>
              <a:t/>
            </a:r>
            <a:endParaRPr b="0" i="0" sz="1200" u="none" cap="none" strike="noStrike">
              <a:solidFill>
                <a:schemeClr val="lt1"/>
              </a:solidFill>
              <a:latin typeface="Raleway Medium"/>
              <a:ea typeface="Raleway Medium"/>
              <a:cs typeface="Raleway Medium"/>
              <a:sym typeface="Raleway Medium"/>
            </a:endParaRPr>
          </a:p>
          <a:p>
            <a:pPr indent="0" lvl="0" marL="0" marR="0" rtl="0" algn="just">
              <a:lnSpc>
                <a:spcPct val="100000"/>
              </a:lnSpc>
              <a:spcBef>
                <a:spcPts val="1200"/>
              </a:spcBef>
              <a:spcAft>
                <a:spcPts val="1200"/>
              </a:spcAft>
              <a:buClr>
                <a:srgbClr val="000000"/>
              </a:buClr>
              <a:buSzPts val="1200"/>
              <a:buFont typeface="Arial"/>
              <a:buNone/>
            </a:pPr>
            <a:r>
              <a:t/>
            </a:r>
            <a:endParaRPr b="0" i="0" sz="1200" u="none" cap="none" strike="noStrike">
              <a:solidFill>
                <a:schemeClr val="lt1"/>
              </a:solidFill>
              <a:latin typeface="Raleway Medium"/>
              <a:ea typeface="Raleway Medium"/>
              <a:cs typeface="Raleway Medium"/>
              <a:sym typeface="Raleway Medium"/>
            </a:endParaRPr>
          </a:p>
        </p:txBody>
      </p:sp>
      <p:pic>
        <p:nvPicPr>
          <p:cNvPr id="508" name="Google Shape;508;p6"/>
          <p:cNvPicPr preferRelativeResize="0"/>
          <p:nvPr/>
        </p:nvPicPr>
        <p:blipFill rotWithShape="1">
          <a:blip r:embed="rId3">
            <a:alphaModFix/>
          </a:blip>
          <a:srcRect b="0" l="0" r="0" t="0"/>
          <a:stretch/>
        </p:blipFill>
        <p:spPr>
          <a:xfrm>
            <a:off x="-90450" y="739175"/>
            <a:ext cx="9324900" cy="4032400"/>
          </a:xfrm>
          <a:prstGeom prst="rect">
            <a:avLst/>
          </a:prstGeom>
          <a:noFill/>
          <a:ln>
            <a:noFill/>
          </a:ln>
        </p:spPr>
      </p:pic>
    </p:spTree>
  </p:cSld>
  <p:clrMapOvr>
    <a:masterClrMapping/>
  </p:clrMapOvr>
  <mc:AlternateContent>
    <mc:Choice Requires="p14">
      <p:transition spd="slow" p14:dur="12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1000"/>
                                        <p:tgtEl>
                                          <p:spTgt spid="506"/>
                                        </p:tgtEl>
                                      </p:cBhvr>
                                    </p:animEffect>
                                  </p:childTnLst>
                                </p:cTn>
                              </p:par>
                              <p:par>
                                <p:cTn fill="hold" nodeType="withEffect" presetClass="entr" presetID="2" presetSubtype="8">
                                  <p:stCondLst>
                                    <p:cond delay="0"/>
                                  </p:stCondLst>
                                  <p:childTnLst>
                                    <p:set>
                                      <p:cBhvr>
                                        <p:cTn dur="1" fill="hold">
                                          <p:stCondLst>
                                            <p:cond delay="0"/>
                                          </p:stCondLst>
                                        </p:cTn>
                                        <p:tgtEl>
                                          <p:spTgt spid="507"/>
                                        </p:tgtEl>
                                        <p:attrNameLst>
                                          <p:attrName>style.visibility</p:attrName>
                                        </p:attrNameLst>
                                      </p:cBhvr>
                                      <p:to>
                                        <p:strVal val="visible"/>
                                      </p:to>
                                    </p:set>
                                    <p:anim calcmode="lin" valueType="num">
                                      <p:cBhvr additive="base">
                                        <p:cTn dur="1000"/>
                                        <p:tgtEl>
                                          <p:spTgt spid="50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pic>
        <p:nvPicPr>
          <p:cNvPr id="513" name="Google Shape;513;g1484987cf91_0_134"/>
          <p:cNvPicPr preferRelativeResize="0"/>
          <p:nvPr/>
        </p:nvPicPr>
        <p:blipFill rotWithShape="1">
          <a:blip r:embed="rId3">
            <a:alphaModFix/>
          </a:blip>
          <a:srcRect b="0" l="0" r="0" t="0"/>
          <a:stretch/>
        </p:blipFill>
        <p:spPr>
          <a:xfrm>
            <a:off x="2761863" y="484975"/>
            <a:ext cx="3620275" cy="4608301"/>
          </a:xfrm>
          <a:prstGeom prst="rect">
            <a:avLst/>
          </a:prstGeom>
          <a:noFill/>
          <a:ln>
            <a:noFill/>
          </a:ln>
        </p:spPr>
      </p:pic>
      <p:sp>
        <p:nvSpPr>
          <p:cNvPr id="514" name="Google Shape;514;g1484987cf91_0_134"/>
          <p:cNvSpPr txBox="1"/>
          <p:nvPr>
            <p:ph type="title"/>
          </p:nvPr>
        </p:nvSpPr>
        <p:spPr>
          <a:xfrm>
            <a:off x="727650" y="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ARCHITECTURE DIAGRAM</a:t>
            </a:r>
            <a:endParaRPr/>
          </a:p>
        </p:txBody>
      </p:sp>
      <p:sp>
        <p:nvSpPr>
          <p:cNvPr id="515" name="Google Shape;515;g1484987cf91_0_134"/>
          <p:cNvSpPr txBox="1"/>
          <p:nvPr>
            <p:ph idx="1" type="body"/>
          </p:nvPr>
        </p:nvSpPr>
        <p:spPr>
          <a:xfrm>
            <a:off x="488350" y="2088925"/>
            <a:ext cx="7688700" cy="226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a:t> </a:t>
            </a:r>
            <a:endParaRPr/>
          </a:p>
        </p:txBody>
      </p:sp>
      <p:pic>
        <p:nvPicPr>
          <p:cNvPr id="516" name="Google Shape;516;g1484987cf91_0_134"/>
          <p:cNvPicPr preferRelativeResize="0"/>
          <p:nvPr/>
        </p:nvPicPr>
        <p:blipFill rotWithShape="1">
          <a:blip r:embed="rId4">
            <a:alphaModFix/>
          </a:blip>
          <a:srcRect b="0" l="0" r="0" t="0"/>
          <a:stretch/>
        </p:blipFill>
        <p:spPr>
          <a:xfrm>
            <a:off x="4210950" y="2666200"/>
            <a:ext cx="1274100" cy="206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g150be72880b_0_0"/>
          <p:cNvSpPr txBox="1"/>
          <p:nvPr>
            <p:ph type="title"/>
          </p:nvPr>
        </p:nvSpPr>
        <p:spPr>
          <a:xfrm>
            <a:off x="727650" y="-676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USE CASE DIAGRAM</a:t>
            </a:r>
            <a:endParaRPr/>
          </a:p>
        </p:txBody>
      </p:sp>
      <p:pic>
        <p:nvPicPr>
          <p:cNvPr id="522" name="Google Shape;522;g150be72880b_0_0"/>
          <p:cNvPicPr preferRelativeResize="0"/>
          <p:nvPr/>
        </p:nvPicPr>
        <p:blipFill rotWithShape="1">
          <a:blip r:embed="rId3">
            <a:alphaModFix/>
          </a:blip>
          <a:srcRect b="0" l="0" r="0" t="0"/>
          <a:stretch/>
        </p:blipFill>
        <p:spPr>
          <a:xfrm>
            <a:off x="2057325" y="522375"/>
            <a:ext cx="5032951" cy="4822026"/>
          </a:xfrm>
          <a:prstGeom prst="rect">
            <a:avLst/>
          </a:prstGeom>
          <a:noFill/>
          <a:ln>
            <a:noFill/>
          </a:ln>
        </p:spPr>
      </p:pic>
      <p:sp>
        <p:nvSpPr>
          <p:cNvPr id="523" name="Google Shape;523;g150be72880b_0_0"/>
          <p:cNvSpPr txBox="1"/>
          <p:nvPr>
            <p:ph idx="1" type="body"/>
          </p:nvPr>
        </p:nvSpPr>
        <p:spPr>
          <a:xfrm>
            <a:off x="729450" y="2038075"/>
            <a:ext cx="7688700" cy="226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g150be72880b_0_6"/>
          <p:cNvSpPr txBox="1"/>
          <p:nvPr>
            <p:ph type="title"/>
          </p:nvPr>
        </p:nvSpPr>
        <p:spPr>
          <a:xfrm>
            <a:off x="727650" y="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ACTIVITY DIAGRAM</a:t>
            </a:r>
            <a:endParaRPr/>
          </a:p>
        </p:txBody>
      </p:sp>
      <p:sp>
        <p:nvSpPr>
          <p:cNvPr id="529" name="Google Shape;529;g150be72880b_0_6"/>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a:t> </a:t>
            </a:r>
            <a:endParaRPr/>
          </a:p>
        </p:txBody>
      </p:sp>
      <p:pic>
        <p:nvPicPr>
          <p:cNvPr id="530" name="Google Shape;530;g150be72880b_0_6"/>
          <p:cNvPicPr preferRelativeResize="0"/>
          <p:nvPr/>
        </p:nvPicPr>
        <p:blipFill rotWithShape="1">
          <a:blip r:embed="rId3">
            <a:alphaModFix/>
          </a:blip>
          <a:srcRect b="0" l="0" r="0" t="0"/>
          <a:stretch/>
        </p:blipFill>
        <p:spPr>
          <a:xfrm>
            <a:off x="0" y="482200"/>
            <a:ext cx="3876947" cy="4661301"/>
          </a:xfrm>
          <a:prstGeom prst="rect">
            <a:avLst/>
          </a:prstGeom>
          <a:noFill/>
          <a:ln>
            <a:noFill/>
          </a:ln>
        </p:spPr>
      </p:pic>
      <p:pic>
        <p:nvPicPr>
          <p:cNvPr id="531" name="Google Shape;531;g150be72880b_0_6"/>
          <p:cNvPicPr preferRelativeResize="0"/>
          <p:nvPr/>
        </p:nvPicPr>
        <p:blipFill rotWithShape="1">
          <a:blip r:embed="rId4">
            <a:alphaModFix/>
          </a:blip>
          <a:srcRect b="0" l="0" r="0" t="0"/>
          <a:stretch/>
        </p:blipFill>
        <p:spPr>
          <a:xfrm>
            <a:off x="5830476" y="482200"/>
            <a:ext cx="3313525" cy="4661301"/>
          </a:xfrm>
          <a:prstGeom prst="rect">
            <a:avLst/>
          </a:prstGeom>
          <a:noFill/>
          <a:ln>
            <a:noFill/>
          </a:ln>
        </p:spPr>
      </p:pic>
      <p:grpSp>
        <p:nvGrpSpPr>
          <p:cNvPr id="532" name="Google Shape;532;g150be72880b_0_6"/>
          <p:cNvGrpSpPr/>
          <p:nvPr/>
        </p:nvGrpSpPr>
        <p:grpSpPr>
          <a:xfrm rot="-5400000">
            <a:off x="3677873" y="1617016"/>
            <a:ext cx="2395744" cy="1909483"/>
            <a:chOff x="2744034" y="1146343"/>
            <a:chExt cx="3655950" cy="2850826"/>
          </a:xfrm>
        </p:grpSpPr>
        <p:grpSp>
          <p:nvGrpSpPr>
            <p:cNvPr id="533" name="Google Shape;533;g150be72880b_0_6"/>
            <p:cNvGrpSpPr/>
            <p:nvPr/>
          </p:nvGrpSpPr>
          <p:grpSpPr>
            <a:xfrm>
              <a:off x="2744034" y="1146343"/>
              <a:ext cx="1827900" cy="2399700"/>
              <a:chOff x="2744034" y="1146343"/>
              <a:chExt cx="1827900" cy="2399700"/>
            </a:xfrm>
          </p:grpSpPr>
          <p:sp>
            <p:nvSpPr>
              <p:cNvPr id="534" name="Google Shape;534;g150be72880b_0_6"/>
              <p:cNvSpPr/>
              <p:nvPr/>
            </p:nvSpPr>
            <p:spPr>
              <a:xfrm rot="-5400000">
                <a:off x="2458134" y="1432243"/>
                <a:ext cx="2399700" cy="1827900"/>
              </a:xfrm>
              <a:prstGeom prst="rightArrowCallout">
                <a:avLst>
                  <a:gd fmla="val 9283" name="adj1"/>
                  <a:gd fmla="val 13570" name="adj2"/>
                  <a:gd fmla="val 16082" name="adj3"/>
                  <a:gd fmla="val 81236" name="adj4"/>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g150be72880b_0_6"/>
              <p:cNvSpPr/>
              <p:nvPr/>
            </p:nvSpPr>
            <p:spPr>
              <a:xfrm flipH="1">
                <a:off x="2832600" y="1686400"/>
                <a:ext cx="1649400" cy="1769700"/>
              </a:xfrm>
              <a:prstGeom prst="snip1Rect">
                <a:avLst>
                  <a:gd fmla="val 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g150be72880b_0_6"/>
              <p:cNvSpPr txBox="1"/>
              <p:nvPr/>
            </p:nvSpPr>
            <p:spPr>
              <a:xfrm rot="5400000">
                <a:off x="2925324" y="1836896"/>
                <a:ext cx="1465200" cy="1393200"/>
              </a:xfrm>
              <a:prstGeom prst="rect">
                <a:avLst/>
              </a:prstGeom>
              <a:solidFill>
                <a:schemeClr val="dk1"/>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100"/>
                  <a:buFont typeface="Arial"/>
                  <a:buNone/>
                </a:pPr>
                <a:r>
                  <a:rPr b="1" i="0" lang="en" sz="1100" u="none" cap="none" strike="noStrike">
                    <a:solidFill>
                      <a:srgbClr val="FFFFFF"/>
                    </a:solidFill>
                    <a:latin typeface="Roboto"/>
                    <a:ea typeface="Roboto"/>
                    <a:cs typeface="Roboto"/>
                    <a:sym typeface="Roboto"/>
                  </a:rPr>
                  <a:t>Activity Diagram for “User”</a:t>
                </a:r>
                <a:endParaRPr b="0" i="0" sz="800" u="none" cap="none" strike="noStrike">
                  <a:solidFill>
                    <a:srgbClr val="FFFFFF"/>
                  </a:solidFill>
                  <a:latin typeface="Arial"/>
                  <a:ea typeface="Arial"/>
                  <a:cs typeface="Arial"/>
                  <a:sym typeface="Arial"/>
                </a:endParaRPr>
              </a:p>
            </p:txBody>
          </p:sp>
        </p:grpSp>
        <p:grpSp>
          <p:nvGrpSpPr>
            <p:cNvPr id="537" name="Google Shape;537;g150be72880b_0_6"/>
            <p:cNvGrpSpPr/>
            <p:nvPr/>
          </p:nvGrpSpPr>
          <p:grpSpPr>
            <a:xfrm>
              <a:off x="4572084" y="1597469"/>
              <a:ext cx="1827900" cy="2399700"/>
              <a:chOff x="4572084" y="1597469"/>
              <a:chExt cx="1827900" cy="2399700"/>
            </a:xfrm>
          </p:grpSpPr>
          <p:sp>
            <p:nvSpPr>
              <p:cNvPr id="538" name="Google Shape;538;g150be72880b_0_6"/>
              <p:cNvSpPr/>
              <p:nvPr/>
            </p:nvSpPr>
            <p:spPr>
              <a:xfrm rot="5400000">
                <a:off x="4286184" y="1883369"/>
                <a:ext cx="2399700" cy="1827900"/>
              </a:xfrm>
              <a:prstGeom prst="rightArrowCallout">
                <a:avLst>
                  <a:gd fmla="val 9283" name="adj1"/>
                  <a:gd fmla="val 13570" name="adj2"/>
                  <a:gd fmla="val 16082" name="adj3"/>
                  <a:gd fmla="val 81236" name="adj4"/>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g150be72880b_0_6"/>
              <p:cNvSpPr/>
              <p:nvPr/>
            </p:nvSpPr>
            <p:spPr>
              <a:xfrm flipH="1" rot="10800000">
                <a:off x="4662018" y="1687411"/>
                <a:ext cx="1649400" cy="1769700"/>
              </a:xfrm>
              <a:prstGeom prst="snip1Rect">
                <a:avLst>
                  <a:gd fmla="val 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g150be72880b_0_6"/>
              <p:cNvSpPr txBox="1"/>
              <p:nvPr/>
            </p:nvSpPr>
            <p:spPr>
              <a:xfrm rot="5400000">
                <a:off x="4753299" y="1836896"/>
                <a:ext cx="1465200" cy="1393200"/>
              </a:xfrm>
              <a:prstGeom prst="rect">
                <a:avLst/>
              </a:prstGeom>
              <a:solidFill>
                <a:schemeClr val="dk1"/>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1" i="0" lang="en" sz="1100" u="none" cap="none" strike="noStrike">
                    <a:solidFill>
                      <a:srgbClr val="FFFFFF"/>
                    </a:solidFill>
                    <a:latin typeface="Roboto"/>
                    <a:ea typeface="Roboto"/>
                    <a:cs typeface="Roboto"/>
                    <a:sym typeface="Roboto"/>
                  </a:rPr>
                  <a:t>Activity Diagram for “Admin”</a:t>
                </a:r>
                <a:endParaRPr b="0" i="0" sz="800" u="none" cap="none" strike="noStrike">
                  <a:solidFill>
                    <a:srgbClr val="FFFFFF"/>
                  </a:solidFill>
                  <a:latin typeface="Arial"/>
                  <a:ea typeface="Arial"/>
                  <a:cs typeface="Arial"/>
                  <a:sym typeface="Arial"/>
                </a:endParaRPr>
              </a:p>
            </p:txBody>
          </p:sp>
        </p:gr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Isometric Proposal by Slidesgo">
  <a:themeElements>
    <a:clrScheme name="Simple Light">
      <a:dk1>
        <a:srgbClr val="263238"/>
      </a:dk1>
      <a:lt1>
        <a:srgbClr val="37474F"/>
      </a:lt1>
      <a:dk2>
        <a:srgbClr val="455A64"/>
      </a:dk2>
      <a:lt2>
        <a:srgbClr val="999999"/>
      </a:lt2>
      <a:accent1>
        <a:srgbClr val="E0E0E0"/>
      </a:accent1>
      <a:accent2>
        <a:srgbClr val="EBEBEB"/>
      </a:accent2>
      <a:accent3>
        <a:srgbClr val="FAFAFA"/>
      </a:accent3>
      <a:accent4>
        <a:srgbClr val="1FB299"/>
      </a:accent4>
      <a:accent5>
        <a:srgbClr val="23C7AC"/>
      </a:accent5>
      <a:accent6>
        <a:srgbClr val="7DEBD9"/>
      </a:accent6>
      <a:hlink>
        <a:srgbClr val="7DEBD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